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6" r:id="rId2"/>
    <p:sldId id="260" r:id="rId3"/>
    <p:sldId id="262" r:id="rId4"/>
    <p:sldId id="261" r:id="rId5"/>
    <p:sldId id="258" r:id="rId6"/>
    <p:sldId id="263" r:id="rId7"/>
    <p:sldId id="265" r:id="rId8"/>
    <p:sldId id="269" r:id="rId9"/>
    <p:sldId id="270" r:id="rId10"/>
    <p:sldId id="271" r:id="rId11"/>
    <p:sldId id="272" r:id="rId12"/>
    <p:sldId id="264" r:id="rId13"/>
    <p:sldId id="268" r:id="rId14"/>
    <p:sldId id="274" r:id="rId15"/>
    <p:sldId id="273" r:id="rId16"/>
    <p:sldId id="275" r:id="rId17"/>
    <p:sldId id="257" r:id="rId18"/>
    <p:sldId id="276" r:id="rId19"/>
    <p:sldId id="25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8555C-17C8-4731-ADDB-BF4CB8A6D432}" type="datetimeFigureOut">
              <a:rPr lang="en-US" smtClean="0"/>
              <a:t>11/2/2012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1D9EC1-2F25-4AC2-8875-C0C326A8C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3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EDD6A-3B86-4084-8EC2-BA12B3369A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9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spu.edu/library/article-and-research-databases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spu.edu/library/article-and-research-databases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spu.edu/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spu.edu/library/subject-guides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spu.edu/library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spu.edu/library/article-and-research-databases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hyperlink" Target="http://www.screencast.com/t/uDc765z7" TargetMode="Externa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spu.edu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spu.edu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spu.edu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spu.edu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spu.edu/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spu.edu/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google.com/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spu.edu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8900" y="2921169"/>
            <a:ext cx="388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Attendance</a:t>
            </a:r>
            <a:endParaRPr lang="en-US" sz="6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823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27" y="2047875"/>
            <a:ext cx="8797946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597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13" y="2607469"/>
            <a:ext cx="8802974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72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115" y="370808"/>
            <a:ext cx="5013770" cy="648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sosceles Triangle 2"/>
          <p:cNvSpPr/>
          <p:nvPr/>
        </p:nvSpPr>
        <p:spPr>
          <a:xfrm rot="5400000">
            <a:off x="2160365" y="2952750"/>
            <a:ext cx="342900" cy="533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/>
          <p:cNvSpPr/>
          <p:nvPr/>
        </p:nvSpPr>
        <p:spPr>
          <a:xfrm rot="5400000">
            <a:off x="2160365" y="2419350"/>
            <a:ext cx="342900" cy="533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95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302997"/>
            <a:ext cx="8381999" cy="625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Isosceles Triangle 3"/>
          <p:cNvSpPr/>
          <p:nvPr/>
        </p:nvSpPr>
        <p:spPr>
          <a:xfrm rot="5400000">
            <a:off x="4819650" y="4857750"/>
            <a:ext cx="342900" cy="533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7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50" y="2606897"/>
            <a:ext cx="8797100" cy="164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182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" y="2600897"/>
            <a:ext cx="8833104" cy="1656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79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3" y="419100"/>
            <a:ext cx="9148866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sosceles Triangle 2"/>
          <p:cNvSpPr/>
          <p:nvPr/>
        </p:nvSpPr>
        <p:spPr>
          <a:xfrm rot="5400000">
            <a:off x="95250" y="2495550"/>
            <a:ext cx="342900" cy="533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/>
          <p:cNvSpPr/>
          <p:nvPr/>
        </p:nvSpPr>
        <p:spPr>
          <a:xfrm rot="5400000">
            <a:off x="92817" y="3867150"/>
            <a:ext cx="342900" cy="533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0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1204913"/>
            <a:ext cx="9058275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sosceles Triangle 2"/>
          <p:cNvSpPr/>
          <p:nvPr/>
        </p:nvSpPr>
        <p:spPr>
          <a:xfrm>
            <a:off x="5440680" y="5561162"/>
            <a:ext cx="342900" cy="533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49040" y="4965604"/>
            <a:ext cx="4180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Internet; UW, SU, etc.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Isosceles Triangle 9"/>
          <p:cNvSpPr/>
          <p:nvPr/>
        </p:nvSpPr>
        <p:spPr>
          <a:xfrm>
            <a:off x="3810000" y="5550379"/>
            <a:ext cx="342900" cy="533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4876800" y="5561162"/>
            <a:ext cx="342900" cy="533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>
            <a:off x="6172200" y="5550379"/>
            <a:ext cx="342900" cy="533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>
            <a:off x="3810000" y="4191000"/>
            <a:ext cx="342900" cy="533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5612130" y="4412076"/>
            <a:ext cx="342900" cy="533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883610" y="218105"/>
            <a:ext cx="5362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5"/>
              </a:rPr>
              <a:t>Screen cast:  </a:t>
            </a:r>
            <a:r>
              <a:rPr lang="en-US" b="1" dirty="0" smtClean="0">
                <a:hlinkClick r:id="rId5"/>
              </a:rPr>
              <a:t>http</a:t>
            </a:r>
            <a:r>
              <a:rPr lang="en-US" b="1" dirty="0">
                <a:hlinkClick r:id="rId5"/>
              </a:rPr>
              <a:t>://www.screencast.com/t/uDc765z7</a:t>
            </a:r>
            <a:r>
              <a:rPr lang="en-US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006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8900" y="2921169"/>
            <a:ext cx="388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/>
              <a:t>Application</a:t>
            </a:r>
            <a:endParaRPr lang="en-US" sz="6000" dirty="0" smtClean="0"/>
          </a:p>
        </p:txBody>
      </p:sp>
    </p:spTree>
    <p:extLst>
      <p:ext uri="{BB962C8B-B14F-4D97-AF65-F5344CB8AC3E}">
        <p14:creationId xmlns:p14="http://schemas.microsoft.com/office/powerpoint/2010/main" val="377656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43126" y="285750"/>
            <a:ext cx="485775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78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43125" y="285750"/>
            <a:ext cx="485775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02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43125" y="285750"/>
            <a:ext cx="485775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18" y="-1860"/>
            <a:ext cx="4187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screen shot below is not a screen shot of the final version you have in hand: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68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43125" y="285750"/>
            <a:ext cx="485775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18" y="-1860"/>
            <a:ext cx="4187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screen shot below is not a screen shot of the final version you have in hand: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0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283" y="495409"/>
            <a:ext cx="4905435" cy="6364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sosceles Triangle 2"/>
          <p:cNvSpPr/>
          <p:nvPr/>
        </p:nvSpPr>
        <p:spPr>
          <a:xfrm rot="5400000">
            <a:off x="2522764" y="2647950"/>
            <a:ext cx="342900" cy="533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/>
          <p:cNvSpPr/>
          <p:nvPr/>
        </p:nvSpPr>
        <p:spPr>
          <a:xfrm rot="5400000">
            <a:off x="2522764" y="3486150"/>
            <a:ext cx="342900" cy="533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460754"/>
            <a:ext cx="4953000" cy="640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sosceles Triangle 2"/>
          <p:cNvSpPr/>
          <p:nvPr/>
        </p:nvSpPr>
        <p:spPr>
          <a:xfrm rot="5400000">
            <a:off x="2190750" y="895350"/>
            <a:ext cx="342900" cy="533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/>
          <p:cNvSpPr/>
          <p:nvPr/>
        </p:nvSpPr>
        <p:spPr>
          <a:xfrm rot="5400000">
            <a:off x="2190750" y="1032472"/>
            <a:ext cx="342900" cy="533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9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115" y="368545"/>
            <a:ext cx="5013770" cy="648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764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80374"/>
            <a:ext cx="8839200" cy="149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08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460754"/>
            <a:ext cx="4953000" cy="640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Isosceles Triangle 4"/>
          <p:cNvSpPr/>
          <p:nvPr/>
        </p:nvSpPr>
        <p:spPr>
          <a:xfrm rot="5400000">
            <a:off x="2190750" y="1504950"/>
            <a:ext cx="342900" cy="533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5400000">
            <a:off x="2190750" y="1962150"/>
            <a:ext cx="342900" cy="533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 rot="5400000">
            <a:off x="2190750" y="2126971"/>
            <a:ext cx="342900" cy="533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 rot="5400000">
            <a:off x="2190750" y="4400550"/>
            <a:ext cx="342900" cy="533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0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53</Words>
  <Application>Microsoft Office PowerPoint</Application>
  <PresentationFormat>On-screen Show (4:3)</PresentationFormat>
  <Paragraphs>7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Perisho, Steve</dc:creator>
  <cp:lastModifiedBy>Perisho, Steve</cp:lastModifiedBy>
  <cp:revision>32</cp:revision>
  <dcterms:created xsi:type="dcterms:W3CDTF">2006-08-16T00:00:00Z</dcterms:created>
  <dcterms:modified xsi:type="dcterms:W3CDTF">2012-11-02T20:25:58Z</dcterms:modified>
</cp:coreProperties>
</file>