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3" r:id="rId3"/>
    <p:sldId id="259" r:id="rId4"/>
    <p:sldId id="266" r:id="rId5"/>
    <p:sldId id="267" r:id="rId6"/>
    <p:sldId id="258" r:id="rId7"/>
    <p:sldId id="261" r:id="rId8"/>
    <p:sldId id="272" r:id="rId9"/>
    <p:sldId id="268" r:id="rId10"/>
    <p:sldId id="269" r:id="rId11"/>
    <p:sldId id="270" r:id="rId12"/>
    <p:sldId id="260" r:id="rId13"/>
    <p:sldId id="265" r:id="rId14"/>
    <p:sldId id="285" r:id="rId15"/>
    <p:sldId id="280" r:id="rId16"/>
    <p:sldId id="274" r:id="rId17"/>
    <p:sldId id="283" r:id="rId18"/>
    <p:sldId id="278" r:id="rId19"/>
    <p:sldId id="275" r:id="rId20"/>
    <p:sldId id="281" r:id="rId21"/>
    <p:sldId id="286" r:id="rId22"/>
    <p:sldId id="276" r:id="rId23"/>
    <p:sldId id="277" r:id="rId24"/>
    <p:sldId id="282" r:id="rId25"/>
    <p:sldId id="279" r:id="rId26"/>
    <p:sldId id="287" r:id="rId27"/>
    <p:sldId id="284" r:id="rId28"/>
    <p:sldId id="271" r:id="rId2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309A7-79C3-4C12-B135-E2C245E6A6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CA18A79-274B-47FF-A123-BE680F54CF93}">
      <dgm:prSet/>
      <dgm:spPr/>
      <dgm:t>
        <a:bodyPr/>
        <a:lstStyle/>
        <a:p>
          <a:pPr>
            <a:defRPr cap="all"/>
          </a:pPr>
          <a:r>
            <a:rPr lang="en-US" dirty="0"/>
            <a:t>The First International Mathematics Study was conducted in 1964-1978</a:t>
          </a:r>
        </a:p>
      </dgm:t>
    </dgm:pt>
    <dgm:pt modelId="{B00C2E2A-547D-4555-B5D3-8B53C4B5625F}" type="parTrans" cxnId="{24F44C30-17AC-445F-998A-22345AB55375}">
      <dgm:prSet/>
      <dgm:spPr/>
      <dgm:t>
        <a:bodyPr/>
        <a:lstStyle/>
        <a:p>
          <a:endParaRPr lang="en-US"/>
        </a:p>
      </dgm:t>
    </dgm:pt>
    <dgm:pt modelId="{9DCB80A8-45AF-42C6-94DF-6CE5ED6187D0}" type="sibTrans" cxnId="{24F44C30-17AC-445F-998A-22345AB55375}">
      <dgm:prSet/>
      <dgm:spPr/>
      <dgm:t>
        <a:bodyPr/>
        <a:lstStyle/>
        <a:p>
          <a:endParaRPr lang="en-US"/>
        </a:p>
      </dgm:t>
    </dgm:pt>
    <dgm:pt modelId="{C12F7562-B7EF-4107-AD4B-C60562ACD376}">
      <dgm:prSet/>
      <dgm:spPr/>
      <dgm:t>
        <a:bodyPr/>
        <a:lstStyle/>
        <a:p>
          <a:pPr>
            <a:defRPr cap="all"/>
          </a:pPr>
          <a:r>
            <a:rPr lang="en-US" dirty="0"/>
            <a:t>First International Science Study in 1970-1983</a:t>
          </a:r>
        </a:p>
      </dgm:t>
    </dgm:pt>
    <dgm:pt modelId="{FFD5F70A-6520-49A8-B0C2-4C02034357A1}" type="parTrans" cxnId="{9E97D0FD-9D2F-408F-90DB-F1E8A2598A35}">
      <dgm:prSet/>
      <dgm:spPr/>
      <dgm:t>
        <a:bodyPr/>
        <a:lstStyle/>
        <a:p>
          <a:endParaRPr lang="en-US"/>
        </a:p>
      </dgm:t>
    </dgm:pt>
    <dgm:pt modelId="{9E1F95AC-CC51-47DC-900E-092F5267ADB1}" type="sibTrans" cxnId="{9E97D0FD-9D2F-408F-90DB-F1E8A2598A35}">
      <dgm:prSet/>
      <dgm:spPr/>
      <dgm:t>
        <a:bodyPr/>
        <a:lstStyle/>
        <a:p>
          <a:endParaRPr lang="en-US"/>
        </a:p>
      </dgm:t>
    </dgm:pt>
    <dgm:pt modelId="{F4227662-C3DA-4690-A24B-577B00060AC7}">
      <dgm:prSet/>
      <dgm:spPr/>
      <dgm:t>
        <a:bodyPr/>
        <a:lstStyle/>
        <a:p>
          <a:pPr>
            <a:defRPr cap="all"/>
          </a:pPr>
          <a:r>
            <a:rPr lang="en-US" dirty="0"/>
            <a:t>Trends in International Math and Science Study (TMISS)</a:t>
          </a:r>
        </a:p>
      </dgm:t>
    </dgm:pt>
    <dgm:pt modelId="{012E8DA9-DA64-4E54-84F7-C79E4FEBB93F}" type="parTrans" cxnId="{7EC2D322-F436-42A7-BD88-F9C61A30213E}">
      <dgm:prSet/>
      <dgm:spPr/>
      <dgm:t>
        <a:bodyPr/>
        <a:lstStyle/>
        <a:p>
          <a:endParaRPr lang="en-US"/>
        </a:p>
      </dgm:t>
    </dgm:pt>
    <dgm:pt modelId="{6212E13A-A336-4E32-BBB0-05D6790F3F45}" type="sibTrans" cxnId="{7EC2D322-F436-42A7-BD88-F9C61A30213E}">
      <dgm:prSet/>
      <dgm:spPr/>
      <dgm:t>
        <a:bodyPr/>
        <a:lstStyle/>
        <a:p>
          <a:endParaRPr lang="en-US"/>
        </a:p>
      </dgm:t>
    </dgm:pt>
    <dgm:pt modelId="{EB321E77-8225-4F43-B673-A3DA2374FBB5}">
      <dgm:prSet/>
      <dgm:spPr/>
      <dgm:t>
        <a:bodyPr/>
        <a:lstStyle/>
        <a:p>
          <a:pPr>
            <a:defRPr cap="all"/>
          </a:pPr>
          <a:r>
            <a:rPr lang="en-US" dirty="0"/>
            <a:t>Program for International Students Assessment (PISA)</a:t>
          </a:r>
        </a:p>
      </dgm:t>
    </dgm:pt>
    <dgm:pt modelId="{1C1FFAB1-D292-4A13-9FAA-84CF81209651}" type="parTrans" cxnId="{DA04A204-9B17-48D6-931A-514B25D26E16}">
      <dgm:prSet/>
      <dgm:spPr/>
      <dgm:t>
        <a:bodyPr/>
        <a:lstStyle/>
        <a:p>
          <a:endParaRPr lang="en-US"/>
        </a:p>
      </dgm:t>
    </dgm:pt>
    <dgm:pt modelId="{574F4F95-5568-4C30-A821-0A8ED286AC0C}" type="sibTrans" cxnId="{DA04A204-9B17-48D6-931A-514B25D26E16}">
      <dgm:prSet/>
      <dgm:spPr/>
      <dgm:t>
        <a:bodyPr/>
        <a:lstStyle/>
        <a:p>
          <a:endParaRPr lang="en-US"/>
        </a:p>
      </dgm:t>
    </dgm:pt>
    <dgm:pt modelId="{9F4CA5A2-A0DE-4313-B931-471A12A88C32}">
      <dgm:prSet/>
      <dgm:spPr/>
      <dgm:t>
        <a:bodyPr/>
        <a:lstStyle/>
        <a:p>
          <a:pPr>
            <a:defRPr cap="all"/>
          </a:pPr>
          <a:r>
            <a:rPr lang="en-US" dirty="0"/>
            <a:t>National Assessment of Education Progress (NAEP) US only</a:t>
          </a:r>
        </a:p>
      </dgm:t>
    </dgm:pt>
    <dgm:pt modelId="{D5FA5CB3-06D2-4B97-8895-14B7806AB98B}" type="parTrans" cxnId="{A2149319-F877-4531-9425-15D4CE0AAD90}">
      <dgm:prSet/>
      <dgm:spPr/>
      <dgm:t>
        <a:bodyPr/>
        <a:lstStyle/>
        <a:p>
          <a:endParaRPr lang="en-US"/>
        </a:p>
      </dgm:t>
    </dgm:pt>
    <dgm:pt modelId="{E95021D0-BC0A-4AAA-A2BC-E17601C0B1EE}" type="sibTrans" cxnId="{A2149319-F877-4531-9425-15D4CE0AAD90}">
      <dgm:prSet/>
      <dgm:spPr/>
      <dgm:t>
        <a:bodyPr/>
        <a:lstStyle/>
        <a:p>
          <a:endParaRPr lang="en-US"/>
        </a:p>
      </dgm:t>
    </dgm:pt>
    <dgm:pt modelId="{6A0033A9-918F-4624-BB2E-5F64E7FBD709}" type="pres">
      <dgm:prSet presAssocID="{206309A7-79C3-4C12-B135-E2C245E6A6C5}" presName="diagram" presStyleCnt="0">
        <dgm:presLayoutVars>
          <dgm:dir/>
          <dgm:resizeHandles val="exact"/>
        </dgm:presLayoutVars>
      </dgm:prSet>
      <dgm:spPr/>
    </dgm:pt>
    <dgm:pt modelId="{E77213EE-29DC-41D5-99C2-12C48C392132}" type="pres">
      <dgm:prSet presAssocID="{FCA18A79-274B-47FF-A123-BE680F54CF93}" presName="node" presStyleLbl="node1" presStyleIdx="0" presStyleCnt="5">
        <dgm:presLayoutVars>
          <dgm:bulletEnabled val="1"/>
        </dgm:presLayoutVars>
      </dgm:prSet>
      <dgm:spPr/>
    </dgm:pt>
    <dgm:pt modelId="{7D178E9C-7F8D-4062-907C-F6AB5789E3FA}" type="pres">
      <dgm:prSet presAssocID="{9DCB80A8-45AF-42C6-94DF-6CE5ED6187D0}" presName="sibTrans" presStyleCnt="0"/>
      <dgm:spPr/>
    </dgm:pt>
    <dgm:pt modelId="{136E161F-003B-417D-8E21-5987D92E5D9C}" type="pres">
      <dgm:prSet presAssocID="{C12F7562-B7EF-4107-AD4B-C60562ACD376}" presName="node" presStyleLbl="node1" presStyleIdx="1" presStyleCnt="5">
        <dgm:presLayoutVars>
          <dgm:bulletEnabled val="1"/>
        </dgm:presLayoutVars>
      </dgm:prSet>
      <dgm:spPr/>
    </dgm:pt>
    <dgm:pt modelId="{1583E23D-CFF0-448D-BB80-75CAD6589FC5}" type="pres">
      <dgm:prSet presAssocID="{9E1F95AC-CC51-47DC-900E-092F5267ADB1}" presName="sibTrans" presStyleCnt="0"/>
      <dgm:spPr/>
    </dgm:pt>
    <dgm:pt modelId="{775695FD-C87C-47FD-99E9-9C58FBA62314}" type="pres">
      <dgm:prSet presAssocID="{F4227662-C3DA-4690-A24B-577B00060AC7}" presName="node" presStyleLbl="node1" presStyleIdx="2" presStyleCnt="5">
        <dgm:presLayoutVars>
          <dgm:bulletEnabled val="1"/>
        </dgm:presLayoutVars>
      </dgm:prSet>
      <dgm:spPr/>
    </dgm:pt>
    <dgm:pt modelId="{00C71A38-A48F-4D2C-AD16-7BBA73FBD48D}" type="pres">
      <dgm:prSet presAssocID="{6212E13A-A336-4E32-BBB0-05D6790F3F45}" presName="sibTrans" presStyleCnt="0"/>
      <dgm:spPr/>
    </dgm:pt>
    <dgm:pt modelId="{141FD0F1-586E-4346-A6C4-58584B67335A}" type="pres">
      <dgm:prSet presAssocID="{EB321E77-8225-4F43-B673-A3DA2374FBB5}" presName="node" presStyleLbl="node1" presStyleIdx="3" presStyleCnt="5">
        <dgm:presLayoutVars>
          <dgm:bulletEnabled val="1"/>
        </dgm:presLayoutVars>
      </dgm:prSet>
      <dgm:spPr/>
    </dgm:pt>
    <dgm:pt modelId="{C47F6671-3EE0-4301-9985-90521D2034DB}" type="pres">
      <dgm:prSet presAssocID="{574F4F95-5568-4C30-A821-0A8ED286AC0C}" presName="sibTrans" presStyleCnt="0"/>
      <dgm:spPr/>
    </dgm:pt>
    <dgm:pt modelId="{97CDBF0A-53BE-4439-BC70-CF6033C4456E}" type="pres">
      <dgm:prSet presAssocID="{9F4CA5A2-A0DE-4313-B931-471A12A88C32}" presName="node" presStyleLbl="node1" presStyleIdx="4" presStyleCnt="5">
        <dgm:presLayoutVars>
          <dgm:bulletEnabled val="1"/>
        </dgm:presLayoutVars>
      </dgm:prSet>
      <dgm:spPr/>
    </dgm:pt>
  </dgm:ptLst>
  <dgm:cxnLst>
    <dgm:cxn modelId="{DA04A204-9B17-48D6-931A-514B25D26E16}" srcId="{206309A7-79C3-4C12-B135-E2C245E6A6C5}" destId="{EB321E77-8225-4F43-B673-A3DA2374FBB5}" srcOrd="3" destOrd="0" parTransId="{1C1FFAB1-D292-4A13-9FAA-84CF81209651}" sibTransId="{574F4F95-5568-4C30-A821-0A8ED286AC0C}"/>
    <dgm:cxn modelId="{A2149319-F877-4531-9425-15D4CE0AAD90}" srcId="{206309A7-79C3-4C12-B135-E2C245E6A6C5}" destId="{9F4CA5A2-A0DE-4313-B931-471A12A88C32}" srcOrd="4" destOrd="0" parTransId="{D5FA5CB3-06D2-4B97-8895-14B7806AB98B}" sibTransId="{E95021D0-BC0A-4AAA-A2BC-E17601C0B1EE}"/>
    <dgm:cxn modelId="{7EC2D322-F436-42A7-BD88-F9C61A30213E}" srcId="{206309A7-79C3-4C12-B135-E2C245E6A6C5}" destId="{F4227662-C3DA-4690-A24B-577B00060AC7}" srcOrd="2" destOrd="0" parTransId="{012E8DA9-DA64-4E54-84F7-C79E4FEBB93F}" sibTransId="{6212E13A-A336-4E32-BBB0-05D6790F3F45}"/>
    <dgm:cxn modelId="{24F44C30-17AC-445F-998A-22345AB55375}" srcId="{206309A7-79C3-4C12-B135-E2C245E6A6C5}" destId="{FCA18A79-274B-47FF-A123-BE680F54CF93}" srcOrd="0" destOrd="0" parTransId="{B00C2E2A-547D-4555-B5D3-8B53C4B5625F}" sibTransId="{9DCB80A8-45AF-42C6-94DF-6CE5ED6187D0}"/>
    <dgm:cxn modelId="{5493DE64-DC16-478C-8DD7-5E71851E2594}" type="presOf" srcId="{C12F7562-B7EF-4107-AD4B-C60562ACD376}" destId="{136E161F-003B-417D-8E21-5987D92E5D9C}" srcOrd="0" destOrd="0" presId="urn:microsoft.com/office/officeart/2005/8/layout/default"/>
    <dgm:cxn modelId="{7FFA2674-5F96-408A-8F75-ED92E50F575D}" type="presOf" srcId="{EB321E77-8225-4F43-B673-A3DA2374FBB5}" destId="{141FD0F1-586E-4346-A6C4-58584B67335A}" srcOrd="0" destOrd="0" presId="urn:microsoft.com/office/officeart/2005/8/layout/default"/>
    <dgm:cxn modelId="{4286437B-838C-4FCF-8D54-20CD4280AFD4}" type="presOf" srcId="{9F4CA5A2-A0DE-4313-B931-471A12A88C32}" destId="{97CDBF0A-53BE-4439-BC70-CF6033C4456E}" srcOrd="0" destOrd="0" presId="urn:microsoft.com/office/officeart/2005/8/layout/default"/>
    <dgm:cxn modelId="{796DBCA5-4B4E-4125-8556-6EB308464D6D}" type="presOf" srcId="{FCA18A79-274B-47FF-A123-BE680F54CF93}" destId="{E77213EE-29DC-41D5-99C2-12C48C392132}" srcOrd="0" destOrd="0" presId="urn:microsoft.com/office/officeart/2005/8/layout/default"/>
    <dgm:cxn modelId="{D7A306D2-502A-49C1-8534-75D3B0515446}" type="presOf" srcId="{206309A7-79C3-4C12-B135-E2C245E6A6C5}" destId="{6A0033A9-918F-4624-BB2E-5F64E7FBD709}" srcOrd="0" destOrd="0" presId="urn:microsoft.com/office/officeart/2005/8/layout/default"/>
    <dgm:cxn modelId="{F8E67BD5-C780-45B2-8CAD-76884A93DA69}" type="presOf" srcId="{F4227662-C3DA-4690-A24B-577B00060AC7}" destId="{775695FD-C87C-47FD-99E9-9C58FBA62314}" srcOrd="0" destOrd="0" presId="urn:microsoft.com/office/officeart/2005/8/layout/default"/>
    <dgm:cxn modelId="{9E97D0FD-9D2F-408F-90DB-F1E8A2598A35}" srcId="{206309A7-79C3-4C12-B135-E2C245E6A6C5}" destId="{C12F7562-B7EF-4107-AD4B-C60562ACD376}" srcOrd="1" destOrd="0" parTransId="{FFD5F70A-6520-49A8-B0C2-4C02034357A1}" sibTransId="{9E1F95AC-CC51-47DC-900E-092F5267ADB1}"/>
    <dgm:cxn modelId="{7F12CDBA-5397-4CB8-AC6A-9AE1D075157B}" type="presParOf" srcId="{6A0033A9-918F-4624-BB2E-5F64E7FBD709}" destId="{E77213EE-29DC-41D5-99C2-12C48C392132}" srcOrd="0" destOrd="0" presId="urn:microsoft.com/office/officeart/2005/8/layout/default"/>
    <dgm:cxn modelId="{F7C72883-B53E-4B4F-9517-8E4C91FB0DA3}" type="presParOf" srcId="{6A0033A9-918F-4624-BB2E-5F64E7FBD709}" destId="{7D178E9C-7F8D-4062-907C-F6AB5789E3FA}" srcOrd="1" destOrd="0" presId="urn:microsoft.com/office/officeart/2005/8/layout/default"/>
    <dgm:cxn modelId="{4D7B0D4D-55C4-4BDE-A222-E54C9FF33FE3}" type="presParOf" srcId="{6A0033A9-918F-4624-BB2E-5F64E7FBD709}" destId="{136E161F-003B-417D-8E21-5987D92E5D9C}" srcOrd="2" destOrd="0" presId="urn:microsoft.com/office/officeart/2005/8/layout/default"/>
    <dgm:cxn modelId="{0F0F6FF3-6FA8-4570-9709-04AD28DD85B7}" type="presParOf" srcId="{6A0033A9-918F-4624-BB2E-5F64E7FBD709}" destId="{1583E23D-CFF0-448D-BB80-75CAD6589FC5}" srcOrd="3" destOrd="0" presId="urn:microsoft.com/office/officeart/2005/8/layout/default"/>
    <dgm:cxn modelId="{949A1F6B-17CF-40AB-9B59-945758851B43}" type="presParOf" srcId="{6A0033A9-918F-4624-BB2E-5F64E7FBD709}" destId="{775695FD-C87C-47FD-99E9-9C58FBA62314}" srcOrd="4" destOrd="0" presId="urn:microsoft.com/office/officeart/2005/8/layout/default"/>
    <dgm:cxn modelId="{60DCF787-FB69-4ABE-9277-A7A717A1807D}" type="presParOf" srcId="{6A0033A9-918F-4624-BB2E-5F64E7FBD709}" destId="{00C71A38-A48F-4D2C-AD16-7BBA73FBD48D}" srcOrd="5" destOrd="0" presId="urn:microsoft.com/office/officeart/2005/8/layout/default"/>
    <dgm:cxn modelId="{3D5E6221-8E5D-4EEE-8CC8-F1C0FB1FE331}" type="presParOf" srcId="{6A0033A9-918F-4624-BB2E-5F64E7FBD709}" destId="{141FD0F1-586E-4346-A6C4-58584B67335A}" srcOrd="6" destOrd="0" presId="urn:microsoft.com/office/officeart/2005/8/layout/default"/>
    <dgm:cxn modelId="{C2261E46-B3D3-445A-9BC1-E1B1F3D38B0E}" type="presParOf" srcId="{6A0033A9-918F-4624-BB2E-5F64E7FBD709}" destId="{C47F6671-3EE0-4301-9985-90521D2034DB}" srcOrd="7" destOrd="0" presId="urn:microsoft.com/office/officeart/2005/8/layout/default"/>
    <dgm:cxn modelId="{8A16A40C-7D40-4E13-81C8-79C59A165B62}" type="presParOf" srcId="{6A0033A9-918F-4624-BB2E-5F64E7FBD709}" destId="{97CDBF0A-53BE-4439-BC70-CF6033C4456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A6822E-F166-4F84-9DB8-8907AFB2F14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66EC982-77BD-4534-BE7A-34395AA17576}">
      <dgm:prSet/>
      <dgm:spPr/>
      <dgm:t>
        <a:bodyPr/>
        <a:lstStyle/>
        <a:p>
          <a:pPr>
            <a:defRPr cap="all"/>
          </a:pPr>
          <a:r>
            <a:rPr lang="en-US"/>
            <a:t>All schools must provide SEL</a:t>
          </a:r>
        </a:p>
      </dgm:t>
    </dgm:pt>
    <dgm:pt modelId="{BFC2CBED-E5F9-403D-AD9B-539AE102B5D5}" type="parTrans" cxnId="{56E74654-2429-48EB-86B4-C756C551CD0B}">
      <dgm:prSet/>
      <dgm:spPr/>
      <dgm:t>
        <a:bodyPr/>
        <a:lstStyle/>
        <a:p>
          <a:endParaRPr lang="en-US"/>
        </a:p>
      </dgm:t>
    </dgm:pt>
    <dgm:pt modelId="{058C1011-B275-4EE6-A05B-286C68B6BB3B}" type="sibTrans" cxnId="{56E74654-2429-48EB-86B4-C756C551CD0B}">
      <dgm:prSet/>
      <dgm:spPr/>
      <dgm:t>
        <a:bodyPr/>
        <a:lstStyle/>
        <a:p>
          <a:endParaRPr lang="en-US"/>
        </a:p>
      </dgm:t>
    </dgm:pt>
    <dgm:pt modelId="{B16EEE7E-4F99-46A0-93E1-AB85272D4083}">
      <dgm:prSet/>
      <dgm:spPr/>
      <dgm:t>
        <a:bodyPr/>
        <a:lstStyle/>
        <a:p>
          <a:pPr>
            <a:defRPr cap="all"/>
          </a:pPr>
          <a:r>
            <a:rPr lang="en-US"/>
            <a:t>All schools must create time in schedule to support SEL</a:t>
          </a:r>
        </a:p>
      </dgm:t>
    </dgm:pt>
    <dgm:pt modelId="{EB4B1251-77A1-4BD6-9CE3-9C8870016E6F}" type="parTrans" cxnId="{60120AD4-09E5-42F8-87B2-E4B5FF07FB98}">
      <dgm:prSet/>
      <dgm:spPr/>
      <dgm:t>
        <a:bodyPr/>
        <a:lstStyle/>
        <a:p>
          <a:endParaRPr lang="en-US"/>
        </a:p>
      </dgm:t>
    </dgm:pt>
    <dgm:pt modelId="{CD1DAB1D-5651-4EA0-A546-30903DC58995}" type="sibTrans" cxnId="{60120AD4-09E5-42F8-87B2-E4B5FF07FB98}">
      <dgm:prSet/>
      <dgm:spPr/>
      <dgm:t>
        <a:bodyPr/>
        <a:lstStyle/>
        <a:p>
          <a:endParaRPr lang="en-US"/>
        </a:p>
      </dgm:t>
    </dgm:pt>
    <dgm:pt modelId="{322B5F2C-9160-404B-8D8D-5C238E12B83C}" type="pres">
      <dgm:prSet presAssocID="{E1A6822E-F166-4F84-9DB8-8907AFB2F14B}" presName="root" presStyleCnt="0">
        <dgm:presLayoutVars>
          <dgm:dir/>
          <dgm:resizeHandles val="exact"/>
        </dgm:presLayoutVars>
      </dgm:prSet>
      <dgm:spPr/>
    </dgm:pt>
    <dgm:pt modelId="{94C36636-029B-408E-A6D0-0D14AC5D5C92}" type="pres">
      <dgm:prSet presAssocID="{366EC982-77BD-4534-BE7A-34395AA17576}" presName="compNode" presStyleCnt="0"/>
      <dgm:spPr/>
    </dgm:pt>
    <dgm:pt modelId="{CBA29D2F-D0E9-4202-9309-23CCC3F6A1FE}" type="pres">
      <dgm:prSet presAssocID="{366EC982-77BD-4534-BE7A-34395AA17576}" presName="iconBgRect" presStyleLbl="bgShp" presStyleIdx="0" presStyleCnt="2"/>
      <dgm:spPr/>
    </dgm:pt>
    <dgm:pt modelId="{82E0BF6A-069B-448B-952E-767690B49E66}" type="pres">
      <dgm:prSet presAssocID="{366EC982-77BD-4534-BE7A-34395AA1757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7D95AAA-3B04-4354-A099-D8FA094AC9D4}" type="pres">
      <dgm:prSet presAssocID="{366EC982-77BD-4534-BE7A-34395AA17576}" presName="spaceRect" presStyleCnt="0"/>
      <dgm:spPr/>
    </dgm:pt>
    <dgm:pt modelId="{B35AA969-3459-4C08-A27F-8FCDB5C0DD15}" type="pres">
      <dgm:prSet presAssocID="{366EC982-77BD-4534-BE7A-34395AA17576}" presName="textRect" presStyleLbl="revTx" presStyleIdx="0" presStyleCnt="2">
        <dgm:presLayoutVars>
          <dgm:chMax val="1"/>
          <dgm:chPref val="1"/>
        </dgm:presLayoutVars>
      </dgm:prSet>
      <dgm:spPr/>
    </dgm:pt>
    <dgm:pt modelId="{390E73A0-9357-410F-991F-3E96038C0437}" type="pres">
      <dgm:prSet presAssocID="{058C1011-B275-4EE6-A05B-286C68B6BB3B}" presName="sibTrans" presStyleCnt="0"/>
      <dgm:spPr/>
    </dgm:pt>
    <dgm:pt modelId="{4B27532E-7568-45D0-AB78-C42B152CFB6A}" type="pres">
      <dgm:prSet presAssocID="{B16EEE7E-4F99-46A0-93E1-AB85272D4083}" presName="compNode" presStyleCnt="0"/>
      <dgm:spPr/>
    </dgm:pt>
    <dgm:pt modelId="{C9FD6A79-DD5C-42B5-B94C-BA68754A3451}" type="pres">
      <dgm:prSet presAssocID="{B16EEE7E-4F99-46A0-93E1-AB85272D4083}" presName="iconBgRect" presStyleLbl="bgShp" presStyleIdx="1" presStyleCnt="2"/>
      <dgm:spPr/>
    </dgm:pt>
    <dgm:pt modelId="{0EE789AB-F085-4DA8-8DB8-FB527E067465}" type="pres">
      <dgm:prSet presAssocID="{B16EEE7E-4F99-46A0-93E1-AB85272D40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F3337D9A-46C9-4EF3-A4AF-824DDF959E74}" type="pres">
      <dgm:prSet presAssocID="{B16EEE7E-4F99-46A0-93E1-AB85272D4083}" presName="spaceRect" presStyleCnt="0"/>
      <dgm:spPr/>
    </dgm:pt>
    <dgm:pt modelId="{95031682-EE61-4599-99A3-AD46B2DDF7A0}" type="pres">
      <dgm:prSet presAssocID="{B16EEE7E-4F99-46A0-93E1-AB85272D4083}" presName="textRect" presStyleLbl="revTx" presStyleIdx="1" presStyleCnt="2">
        <dgm:presLayoutVars>
          <dgm:chMax val="1"/>
          <dgm:chPref val="1"/>
        </dgm:presLayoutVars>
      </dgm:prSet>
      <dgm:spPr/>
    </dgm:pt>
  </dgm:ptLst>
  <dgm:cxnLst>
    <dgm:cxn modelId="{E6400316-E165-4F7A-9306-962E62BD8A95}" type="presOf" srcId="{366EC982-77BD-4534-BE7A-34395AA17576}" destId="{B35AA969-3459-4C08-A27F-8FCDB5C0DD15}" srcOrd="0" destOrd="0" presId="urn:microsoft.com/office/officeart/2018/5/layout/IconCircleLabelList"/>
    <dgm:cxn modelId="{0542091A-2B9B-454B-9351-00F97D252B03}" type="presOf" srcId="{E1A6822E-F166-4F84-9DB8-8907AFB2F14B}" destId="{322B5F2C-9160-404B-8D8D-5C238E12B83C}" srcOrd="0" destOrd="0" presId="urn:microsoft.com/office/officeart/2018/5/layout/IconCircleLabelList"/>
    <dgm:cxn modelId="{88D4BD5D-83D5-458A-A0F4-4288F0E06097}" type="presOf" srcId="{B16EEE7E-4F99-46A0-93E1-AB85272D4083}" destId="{95031682-EE61-4599-99A3-AD46B2DDF7A0}" srcOrd="0" destOrd="0" presId="urn:microsoft.com/office/officeart/2018/5/layout/IconCircleLabelList"/>
    <dgm:cxn modelId="{56E74654-2429-48EB-86B4-C756C551CD0B}" srcId="{E1A6822E-F166-4F84-9DB8-8907AFB2F14B}" destId="{366EC982-77BD-4534-BE7A-34395AA17576}" srcOrd="0" destOrd="0" parTransId="{BFC2CBED-E5F9-403D-AD9B-539AE102B5D5}" sibTransId="{058C1011-B275-4EE6-A05B-286C68B6BB3B}"/>
    <dgm:cxn modelId="{60120AD4-09E5-42F8-87B2-E4B5FF07FB98}" srcId="{E1A6822E-F166-4F84-9DB8-8907AFB2F14B}" destId="{B16EEE7E-4F99-46A0-93E1-AB85272D4083}" srcOrd="1" destOrd="0" parTransId="{EB4B1251-77A1-4BD6-9CE3-9C8870016E6F}" sibTransId="{CD1DAB1D-5651-4EA0-A546-30903DC58995}"/>
    <dgm:cxn modelId="{5FDB7F71-9F14-413E-81F2-C8F211198D32}" type="presParOf" srcId="{322B5F2C-9160-404B-8D8D-5C238E12B83C}" destId="{94C36636-029B-408E-A6D0-0D14AC5D5C92}" srcOrd="0" destOrd="0" presId="urn:microsoft.com/office/officeart/2018/5/layout/IconCircleLabelList"/>
    <dgm:cxn modelId="{4ADD2083-3807-4FAC-820C-7EF155D95AC2}" type="presParOf" srcId="{94C36636-029B-408E-A6D0-0D14AC5D5C92}" destId="{CBA29D2F-D0E9-4202-9309-23CCC3F6A1FE}" srcOrd="0" destOrd="0" presId="urn:microsoft.com/office/officeart/2018/5/layout/IconCircleLabelList"/>
    <dgm:cxn modelId="{1C39DF48-4EA9-4CA3-B1E8-AC59E5A95C3F}" type="presParOf" srcId="{94C36636-029B-408E-A6D0-0D14AC5D5C92}" destId="{82E0BF6A-069B-448B-952E-767690B49E66}" srcOrd="1" destOrd="0" presId="urn:microsoft.com/office/officeart/2018/5/layout/IconCircleLabelList"/>
    <dgm:cxn modelId="{BB2B1CE7-B8E8-49A3-84C4-E37A64184F86}" type="presParOf" srcId="{94C36636-029B-408E-A6D0-0D14AC5D5C92}" destId="{F7D95AAA-3B04-4354-A099-D8FA094AC9D4}" srcOrd="2" destOrd="0" presId="urn:microsoft.com/office/officeart/2018/5/layout/IconCircleLabelList"/>
    <dgm:cxn modelId="{3C46D57F-ED10-4F81-82C7-063BB9FBA603}" type="presParOf" srcId="{94C36636-029B-408E-A6D0-0D14AC5D5C92}" destId="{B35AA969-3459-4C08-A27F-8FCDB5C0DD15}" srcOrd="3" destOrd="0" presId="urn:microsoft.com/office/officeart/2018/5/layout/IconCircleLabelList"/>
    <dgm:cxn modelId="{0F567237-CE30-4433-B752-F8823525F90E}" type="presParOf" srcId="{322B5F2C-9160-404B-8D8D-5C238E12B83C}" destId="{390E73A0-9357-410F-991F-3E96038C0437}" srcOrd="1" destOrd="0" presId="urn:microsoft.com/office/officeart/2018/5/layout/IconCircleLabelList"/>
    <dgm:cxn modelId="{8071AC97-4711-4A39-8D73-61F85BF25B60}" type="presParOf" srcId="{322B5F2C-9160-404B-8D8D-5C238E12B83C}" destId="{4B27532E-7568-45D0-AB78-C42B152CFB6A}" srcOrd="2" destOrd="0" presId="urn:microsoft.com/office/officeart/2018/5/layout/IconCircleLabelList"/>
    <dgm:cxn modelId="{6EC62259-D114-4ED9-857F-97C2766BCA93}" type="presParOf" srcId="{4B27532E-7568-45D0-AB78-C42B152CFB6A}" destId="{C9FD6A79-DD5C-42B5-B94C-BA68754A3451}" srcOrd="0" destOrd="0" presId="urn:microsoft.com/office/officeart/2018/5/layout/IconCircleLabelList"/>
    <dgm:cxn modelId="{678EF5FD-7485-4AD5-AFDC-E9AC968AB15D}" type="presParOf" srcId="{4B27532E-7568-45D0-AB78-C42B152CFB6A}" destId="{0EE789AB-F085-4DA8-8DB8-FB527E067465}" srcOrd="1" destOrd="0" presId="urn:microsoft.com/office/officeart/2018/5/layout/IconCircleLabelList"/>
    <dgm:cxn modelId="{1C427499-30DD-4AF4-BD70-FDE3E8049910}" type="presParOf" srcId="{4B27532E-7568-45D0-AB78-C42B152CFB6A}" destId="{F3337D9A-46C9-4EF3-A4AF-824DDF959E74}" srcOrd="2" destOrd="0" presId="urn:microsoft.com/office/officeart/2018/5/layout/IconCircleLabelList"/>
    <dgm:cxn modelId="{82214BEC-0C21-4168-A3F7-75ED120AED28}" type="presParOf" srcId="{4B27532E-7568-45D0-AB78-C42B152CFB6A}" destId="{95031682-EE61-4599-99A3-AD46B2DDF7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EABE84-3456-4A33-8191-0D9ED89AA4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5A6496-E685-4EC3-8ABC-E5208A009A40}">
      <dgm:prSet/>
      <dgm:spPr/>
      <dgm:t>
        <a:bodyPr/>
        <a:lstStyle/>
        <a:p>
          <a:r>
            <a:rPr lang="en-US"/>
            <a:t>Center for Educational Excellence (CEE) Survey</a:t>
          </a:r>
        </a:p>
      </dgm:t>
    </dgm:pt>
    <dgm:pt modelId="{E2BE07AE-10BB-48E1-8559-A8B489CD8EA5}" type="parTrans" cxnId="{52F3661E-8666-4FB3-BA23-52137A3613AE}">
      <dgm:prSet/>
      <dgm:spPr/>
      <dgm:t>
        <a:bodyPr/>
        <a:lstStyle/>
        <a:p>
          <a:endParaRPr lang="en-US"/>
        </a:p>
      </dgm:t>
    </dgm:pt>
    <dgm:pt modelId="{3879A272-AABE-48DA-8F6C-8832EB2EDC58}" type="sibTrans" cxnId="{52F3661E-8666-4FB3-BA23-52137A3613AE}">
      <dgm:prSet/>
      <dgm:spPr/>
      <dgm:t>
        <a:bodyPr/>
        <a:lstStyle/>
        <a:p>
          <a:endParaRPr lang="en-US"/>
        </a:p>
      </dgm:t>
    </dgm:pt>
    <dgm:pt modelId="{BD70B42E-7A70-4324-9D99-E78A455524B7}">
      <dgm:prSet/>
      <dgm:spPr/>
      <dgm:t>
        <a:bodyPr/>
        <a:lstStyle/>
        <a:p>
          <a:r>
            <a:rPr lang="en-US"/>
            <a:t>What percentage say they don’t belong?</a:t>
          </a:r>
        </a:p>
      </dgm:t>
    </dgm:pt>
    <dgm:pt modelId="{E896F9CE-393D-49DD-88B0-E23FDF1A0555}" type="parTrans" cxnId="{BFB2ED3F-6AB3-4AA8-9138-05E0DDAAF8DF}">
      <dgm:prSet/>
      <dgm:spPr/>
      <dgm:t>
        <a:bodyPr/>
        <a:lstStyle/>
        <a:p>
          <a:endParaRPr lang="en-US"/>
        </a:p>
      </dgm:t>
    </dgm:pt>
    <dgm:pt modelId="{CBE39178-9F87-41EA-8E59-34CA9D8FA098}" type="sibTrans" cxnId="{BFB2ED3F-6AB3-4AA8-9138-05E0DDAAF8DF}">
      <dgm:prSet/>
      <dgm:spPr/>
      <dgm:t>
        <a:bodyPr/>
        <a:lstStyle/>
        <a:p>
          <a:endParaRPr lang="en-US"/>
        </a:p>
      </dgm:t>
    </dgm:pt>
    <dgm:pt modelId="{0A4984D6-1B30-4E15-A1BF-3FCF8B0E1559}">
      <dgm:prSet/>
      <dgm:spPr/>
      <dgm:t>
        <a:bodyPr/>
        <a:lstStyle/>
        <a:p>
          <a:r>
            <a:rPr lang="en-US"/>
            <a:t>What percentage say they don’t feel good about themselves?</a:t>
          </a:r>
        </a:p>
      </dgm:t>
    </dgm:pt>
    <dgm:pt modelId="{050EB787-F32B-4C04-9E97-EBC4F153C31A}" type="parTrans" cxnId="{18B357B6-D304-48BD-B59E-33BA18A3983A}">
      <dgm:prSet/>
      <dgm:spPr/>
      <dgm:t>
        <a:bodyPr/>
        <a:lstStyle/>
        <a:p>
          <a:endParaRPr lang="en-US"/>
        </a:p>
      </dgm:t>
    </dgm:pt>
    <dgm:pt modelId="{1851DED2-FD08-4254-BA41-CB5533292E78}" type="sibTrans" cxnId="{18B357B6-D304-48BD-B59E-33BA18A3983A}">
      <dgm:prSet/>
      <dgm:spPr/>
      <dgm:t>
        <a:bodyPr/>
        <a:lstStyle/>
        <a:p>
          <a:endParaRPr lang="en-US"/>
        </a:p>
      </dgm:t>
    </dgm:pt>
    <dgm:pt modelId="{0A2F4BE1-33E6-4B63-A610-00095CE94EB5}">
      <dgm:prSet/>
      <dgm:spPr/>
      <dgm:t>
        <a:bodyPr/>
        <a:lstStyle/>
        <a:p>
          <a:r>
            <a:rPr lang="en-US"/>
            <a:t>What percentage eat breakfast at school?</a:t>
          </a:r>
        </a:p>
      </dgm:t>
    </dgm:pt>
    <dgm:pt modelId="{9346DD98-802E-4983-9E3D-010ED8C37E7E}" type="parTrans" cxnId="{D3EDA4CE-E22A-4D7B-A5F9-185DBEF79AF6}">
      <dgm:prSet/>
      <dgm:spPr/>
      <dgm:t>
        <a:bodyPr/>
        <a:lstStyle/>
        <a:p>
          <a:endParaRPr lang="en-US"/>
        </a:p>
      </dgm:t>
    </dgm:pt>
    <dgm:pt modelId="{3BB2C6D6-E095-42AD-AD47-510911E09238}" type="sibTrans" cxnId="{D3EDA4CE-E22A-4D7B-A5F9-185DBEF79AF6}">
      <dgm:prSet/>
      <dgm:spPr/>
      <dgm:t>
        <a:bodyPr/>
        <a:lstStyle/>
        <a:p>
          <a:endParaRPr lang="en-US"/>
        </a:p>
      </dgm:t>
    </dgm:pt>
    <dgm:pt modelId="{7457966C-CE0C-458B-BF73-C2C80EDA7FAA}">
      <dgm:prSet/>
      <dgm:spPr/>
      <dgm:t>
        <a:bodyPr/>
        <a:lstStyle/>
        <a:p>
          <a:r>
            <a:rPr lang="en-US"/>
            <a:t>What percentage have chronic attendance issues?</a:t>
          </a:r>
        </a:p>
      </dgm:t>
    </dgm:pt>
    <dgm:pt modelId="{2BEE19AB-3285-466C-BBAE-BC36975FFAE2}" type="parTrans" cxnId="{979EE442-4CCE-4E24-A46A-E0B0B71CB729}">
      <dgm:prSet/>
      <dgm:spPr/>
      <dgm:t>
        <a:bodyPr/>
        <a:lstStyle/>
        <a:p>
          <a:endParaRPr lang="en-US"/>
        </a:p>
      </dgm:t>
    </dgm:pt>
    <dgm:pt modelId="{B6DB75E7-8587-4BF3-B18C-26E667B41973}" type="sibTrans" cxnId="{979EE442-4CCE-4E24-A46A-E0B0B71CB729}">
      <dgm:prSet/>
      <dgm:spPr/>
      <dgm:t>
        <a:bodyPr/>
        <a:lstStyle/>
        <a:p>
          <a:endParaRPr lang="en-US"/>
        </a:p>
      </dgm:t>
    </dgm:pt>
    <dgm:pt modelId="{E0954ED5-9333-47B8-B2C3-E3EB555D2837}">
      <dgm:prSet/>
      <dgm:spPr/>
      <dgm:t>
        <a:bodyPr/>
        <a:lstStyle/>
        <a:p>
          <a:r>
            <a:rPr lang="en-US"/>
            <a:t>What Systems do we have to address students who come to school with executive functioning issues from the trauma of their daily lives?</a:t>
          </a:r>
        </a:p>
      </dgm:t>
    </dgm:pt>
    <dgm:pt modelId="{C8B7EDD7-E9E8-4A48-A582-3423675CAB6F}" type="parTrans" cxnId="{3FE8358F-E5F6-4C6D-A655-AC0F76997B2F}">
      <dgm:prSet/>
      <dgm:spPr/>
      <dgm:t>
        <a:bodyPr/>
        <a:lstStyle/>
        <a:p>
          <a:endParaRPr lang="en-US"/>
        </a:p>
      </dgm:t>
    </dgm:pt>
    <dgm:pt modelId="{A09E936F-CE73-4379-8BF9-68AC51FFC731}" type="sibTrans" cxnId="{3FE8358F-E5F6-4C6D-A655-AC0F76997B2F}">
      <dgm:prSet/>
      <dgm:spPr/>
      <dgm:t>
        <a:bodyPr/>
        <a:lstStyle/>
        <a:p>
          <a:endParaRPr lang="en-US"/>
        </a:p>
      </dgm:t>
    </dgm:pt>
    <dgm:pt modelId="{D3D02BCC-BAFB-4616-A526-CFE0E220B31F}" type="pres">
      <dgm:prSet presAssocID="{59EABE84-3456-4A33-8191-0D9ED89AA440}" presName="linear" presStyleCnt="0">
        <dgm:presLayoutVars>
          <dgm:animLvl val="lvl"/>
          <dgm:resizeHandles val="exact"/>
        </dgm:presLayoutVars>
      </dgm:prSet>
      <dgm:spPr/>
    </dgm:pt>
    <dgm:pt modelId="{A076E623-6846-460F-AA53-3861799D7B37}" type="pres">
      <dgm:prSet presAssocID="{895A6496-E685-4EC3-8ABC-E5208A009A40}" presName="parentText" presStyleLbl="node1" presStyleIdx="0" presStyleCnt="4">
        <dgm:presLayoutVars>
          <dgm:chMax val="0"/>
          <dgm:bulletEnabled val="1"/>
        </dgm:presLayoutVars>
      </dgm:prSet>
      <dgm:spPr/>
    </dgm:pt>
    <dgm:pt modelId="{DBACCBAC-144A-4B26-A87C-2028FA4DBA0D}" type="pres">
      <dgm:prSet presAssocID="{895A6496-E685-4EC3-8ABC-E5208A009A40}" presName="childText" presStyleLbl="revTx" presStyleIdx="0" presStyleCnt="1">
        <dgm:presLayoutVars>
          <dgm:bulletEnabled val="1"/>
        </dgm:presLayoutVars>
      </dgm:prSet>
      <dgm:spPr/>
    </dgm:pt>
    <dgm:pt modelId="{FB3C903A-E29C-4720-9B21-C4A175BEF9F8}" type="pres">
      <dgm:prSet presAssocID="{0A2F4BE1-33E6-4B63-A610-00095CE94EB5}" presName="parentText" presStyleLbl="node1" presStyleIdx="1" presStyleCnt="4">
        <dgm:presLayoutVars>
          <dgm:chMax val="0"/>
          <dgm:bulletEnabled val="1"/>
        </dgm:presLayoutVars>
      </dgm:prSet>
      <dgm:spPr/>
    </dgm:pt>
    <dgm:pt modelId="{CC885123-DD10-45F9-A4BD-53A547740777}" type="pres">
      <dgm:prSet presAssocID="{3BB2C6D6-E095-42AD-AD47-510911E09238}" presName="spacer" presStyleCnt="0"/>
      <dgm:spPr/>
    </dgm:pt>
    <dgm:pt modelId="{DB09BCFB-B424-4EDF-8E53-555E3A146C3D}" type="pres">
      <dgm:prSet presAssocID="{7457966C-CE0C-458B-BF73-C2C80EDA7FAA}" presName="parentText" presStyleLbl="node1" presStyleIdx="2" presStyleCnt="4">
        <dgm:presLayoutVars>
          <dgm:chMax val="0"/>
          <dgm:bulletEnabled val="1"/>
        </dgm:presLayoutVars>
      </dgm:prSet>
      <dgm:spPr/>
    </dgm:pt>
    <dgm:pt modelId="{D44E6BBB-9E93-40B6-80A4-9C6BB70FF3DD}" type="pres">
      <dgm:prSet presAssocID="{B6DB75E7-8587-4BF3-B18C-26E667B41973}" presName="spacer" presStyleCnt="0"/>
      <dgm:spPr/>
    </dgm:pt>
    <dgm:pt modelId="{D7232BAD-1635-42F1-8CE1-74D4D8B38C45}" type="pres">
      <dgm:prSet presAssocID="{E0954ED5-9333-47B8-B2C3-E3EB555D2837}" presName="parentText" presStyleLbl="node1" presStyleIdx="3" presStyleCnt="4">
        <dgm:presLayoutVars>
          <dgm:chMax val="0"/>
          <dgm:bulletEnabled val="1"/>
        </dgm:presLayoutVars>
      </dgm:prSet>
      <dgm:spPr/>
    </dgm:pt>
  </dgm:ptLst>
  <dgm:cxnLst>
    <dgm:cxn modelId="{5537F406-F067-4A6A-8B39-1B42302FDDFF}" type="presOf" srcId="{59EABE84-3456-4A33-8191-0D9ED89AA440}" destId="{D3D02BCC-BAFB-4616-A526-CFE0E220B31F}" srcOrd="0" destOrd="0" presId="urn:microsoft.com/office/officeart/2005/8/layout/vList2"/>
    <dgm:cxn modelId="{7156FE13-5551-4689-9156-B973FBE5E859}" type="presOf" srcId="{0A2F4BE1-33E6-4B63-A610-00095CE94EB5}" destId="{FB3C903A-E29C-4720-9B21-C4A175BEF9F8}" srcOrd="0" destOrd="0" presId="urn:microsoft.com/office/officeart/2005/8/layout/vList2"/>
    <dgm:cxn modelId="{52F3661E-8666-4FB3-BA23-52137A3613AE}" srcId="{59EABE84-3456-4A33-8191-0D9ED89AA440}" destId="{895A6496-E685-4EC3-8ABC-E5208A009A40}" srcOrd="0" destOrd="0" parTransId="{E2BE07AE-10BB-48E1-8559-A8B489CD8EA5}" sibTransId="{3879A272-AABE-48DA-8F6C-8832EB2EDC58}"/>
    <dgm:cxn modelId="{4E10D925-AD58-447C-B755-37E822129422}" type="presOf" srcId="{7457966C-CE0C-458B-BF73-C2C80EDA7FAA}" destId="{DB09BCFB-B424-4EDF-8E53-555E3A146C3D}" srcOrd="0" destOrd="0" presId="urn:microsoft.com/office/officeart/2005/8/layout/vList2"/>
    <dgm:cxn modelId="{C2949C32-16C7-4539-B8F6-77046FA051BA}" type="presOf" srcId="{E0954ED5-9333-47B8-B2C3-E3EB555D2837}" destId="{D7232BAD-1635-42F1-8CE1-74D4D8B38C45}" srcOrd="0" destOrd="0" presId="urn:microsoft.com/office/officeart/2005/8/layout/vList2"/>
    <dgm:cxn modelId="{BFB2ED3F-6AB3-4AA8-9138-05E0DDAAF8DF}" srcId="{895A6496-E685-4EC3-8ABC-E5208A009A40}" destId="{BD70B42E-7A70-4324-9D99-E78A455524B7}" srcOrd="0" destOrd="0" parTransId="{E896F9CE-393D-49DD-88B0-E23FDF1A0555}" sibTransId="{CBE39178-9F87-41EA-8E59-34CA9D8FA098}"/>
    <dgm:cxn modelId="{979EE442-4CCE-4E24-A46A-E0B0B71CB729}" srcId="{59EABE84-3456-4A33-8191-0D9ED89AA440}" destId="{7457966C-CE0C-458B-BF73-C2C80EDA7FAA}" srcOrd="2" destOrd="0" parTransId="{2BEE19AB-3285-466C-BBAE-BC36975FFAE2}" sibTransId="{B6DB75E7-8587-4BF3-B18C-26E667B41973}"/>
    <dgm:cxn modelId="{E500E377-B60C-4283-9C7C-8F06362A3072}" type="presOf" srcId="{0A4984D6-1B30-4E15-A1BF-3FCF8B0E1559}" destId="{DBACCBAC-144A-4B26-A87C-2028FA4DBA0D}" srcOrd="0" destOrd="1" presId="urn:microsoft.com/office/officeart/2005/8/layout/vList2"/>
    <dgm:cxn modelId="{B2E39A85-8A36-47E1-BF58-433A9B0B5FED}" type="presOf" srcId="{BD70B42E-7A70-4324-9D99-E78A455524B7}" destId="{DBACCBAC-144A-4B26-A87C-2028FA4DBA0D}" srcOrd="0" destOrd="0" presId="urn:microsoft.com/office/officeart/2005/8/layout/vList2"/>
    <dgm:cxn modelId="{3FE8358F-E5F6-4C6D-A655-AC0F76997B2F}" srcId="{59EABE84-3456-4A33-8191-0D9ED89AA440}" destId="{E0954ED5-9333-47B8-B2C3-E3EB555D2837}" srcOrd="3" destOrd="0" parTransId="{C8B7EDD7-E9E8-4A48-A582-3423675CAB6F}" sibTransId="{A09E936F-CE73-4379-8BF9-68AC51FFC731}"/>
    <dgm:cxn modelId="{18B357B6-D304-48BD-B59E-33BA18A3983A}" srcId="{895A6496-E685-4EC3-8ABC-E5208A009A40}" destId="{0A4984D6-1B30-4E15-A1BF-3FCF8B0E1559}" srcOrd="1" destOrd="0" parTransId="{050EB787-F32B-4C04-9E97-EBC4F153C31A}" sibTransId="{1851DED2-FD08-4254-BA41-CB5533292E78}"/>
    <dgm:cxn modelId="{50C095BB-040B-4115-ADB0-F6526A99A804}" type="presOf" srcId="{895A6496-E685-4EC3-8ABC-E5208A009A40}" destId="{A076E623-6846-460F-AA53-3861799D7B37}" srcOrd="0" destOrd="0" presId="urn:microsoft.com/office/officeart/2005/8/layout/vList2"/>
    <dgm:cxn modelId="{D3EDA4CE-E22A-4D7B-A5F9-185DBEF79AF6}" srcId="{59EABE84-3456-4A33-8191-0D9ED89AA440}" destId="{0A2F4BE1-33E6-4B63-A610-00095CE94EB5}" srcOrd="1" destOrd="0" parTransId="{9346DD98-802E-4983-9E3D-010ED8C37E7E}" sibTransId="{3BB2C6D6-E095-42AD-AD47-510911E09238}"/>
    <dgm:cxn modelId="{AE757B6E-1180-4B83-BDEF-D624A9211509}" type="presParOf" srcId="{D3D02BCC-BAFB-4616-A526-CFE0E220B31F}" destId="{A076E623-6846-460F-AA53-3861799D7B37}" srcOrd="0" destOrd="0" presId="urn:microsoft.com/office/officeart/2005/8/layout/vList2"/>
    <dgm:cxn modelId="{17E0B0C5-7F35-4CE1-83D0-943E8CFBB846}" type="presParOf" srcId="{D3D02BCC-BAFB-4616-A526-CFE0E220B31F}" destId="{DBACCBAC-144A-4B26-A87C-2028FA4DBA0D}" srcOrd="1" destOrd="0" presId="urn:microsoft.com/office/officeart/2005/8/layout/vList2"/>
    <dgm:cxn modelId="{2F4D26AB-969A-4965-853E-149DDE2C2B9E}" type="presParOf" srcId="{D3D02BCC-BAFB-4616-A526-CFE0E220B31F}" destId="{FB3C903A-E29C-4720-9B21-C4A175BEF9F8}" srcOrd="2" destOrd="0" presId="urn:microsoft.com/office/officeart/2005/8/layout/vList2"/>
    <dgm:cxn modelId="{D5365757-E483-4EB5-8F72-789B3E27431B}" type="presParOf" srcId="{D3D02BCC-BAFB-4616-A526-CFE0E220B31F}" destId="{CC885123-DD10-45F9-A4BD-53A547740777}" srcOrd="3" destOrd="0" presId="urn:microsoft.com/office/officeart/2005/8/layout/vList2"/>
    <dgm:cxn modelId="{B0069579-5216-49AC-9E26-6370DB64B21C}" type="presParOf" srcId="{D3D02BCC-BAFB-4616-A526-CFE0E220B31F}" destId="{DB09BCFB-B424-4EDF-8E53-555E3A146C3D}" srcOrd="4" destOrd="0" presId="urn:microsoft.com/office/officeart/2005/8/layout/vList2"/>
    <dgm:cxn modelId="{CA8FFE84-9E89-4946-B411-1751BBEFF16D}" type="presParOf" srcId="{D3D02BCC-BAFB-4616-A526-CFE0E220B31F}" destId="{D44E6BBB-9E93-40B6-80A4-9C6BB70FF3DD}" srcOrd="5" destOrd="0" presId="urn:microsoft.com/office/officeart/2005/8/layout/vList2"/>
    <dgm:cxn modelId="{A7BD06F1-E022-4E63-80C7-8B2254EFF631}" type="presParOf" srcId="{D3D02BCC-BAFB-4616-A526-CFE0E220B31F}" destId="{D7232BAD-1635-42F1-8CE1-74D4D8B38C4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4077B4-DFF9-437B-9AC9-272E80D794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843A8C-29E4-4C31-A2E8-047AA0402EE2}">
      <dgm:prSet/>
      <dgm:spPr/>
      <dgm:t>
        <a:bodyPr/>
        <a:lstStyle/>
        <a:p>
          <a:r>
            <a:rPr lang="en-US" dirty="0"/>
            <a:t>Acting-out behaviors</a:t>
          </a:r>
        </a:p>
      </dgm:t>
    </dgm:pt>
    <dgm:pt modelId="{3DFB8FBC-2875-4C2A-8271-CEBA2843D367}" type="parTrans" cxnId="{0BA53A28-B86A-4552-A874-7C58BE12E176}">
      <dgm:prSet/>
      <dgm:spPr/>
      <dgm:t>
        <a:bodyPr/>
        <a:lstStyle/>
        <a:p>
          <a:endParaRPr lang="en-US"/>
        </a:p>
      </dgm:t>
    </dgm:pt>
    <dgm:pt modelId="{39076361-28EA-4464-AE11-233FEC38ADF5}" type="sibTrans" cxnId="{0BA53A28-B86A-4552-A874-7C58BE12E176}">
      <dgm:prSet/>
      <dgm:spPr/>
      <dgm:t>
        <a:bodyPr/>
        <a:lstStyle/>
        <a:p>
          <a:endParaRPr lang="en-US"/>
        </a:p>
      </dgm:t>
    </dgm:pt>
    <dgm:pt modelId="{420BA9F1-647C-4AEC-AB55-A11728D35635}">
      <dgm:prSet/>
      <dgm:spPr/>
      <dgm:t>
        <a:bodyPr/>
        <a:lstStyle/>
        <a:p>
          <a:r>
            <a:rPr lang="en-US" dirty="0"/>
            <a:t>Impatience and impulsivity </a:t>
          </a:r>
        </a:p>
      </dgm:t>
    </dgm:pt>
    <dgm:pt modelId="{F79AB67F-0435-421E-AB1F-93BAAAEC6323}" type="parTrans" cxnId="{95DA3B0E-40B4-42F6-9338-EC18CE5A78BC}">
      <dgm:prSet/>
      <dgm:spPr/>
      <dgm:t>
        <a:bodyPr/>
        <a:lstStyle/>
        <a:p>
          <a:endParaRPr lang="en-US"/>
        </a:p>
      </dgm:t>
    </dgm:pt>
    <dgm:pt modelId="{7F289629-D45D-4D1D-BB23-057AEA824F38}" type="sibTrans" cxnId="{95DA3B0E-40B4-42F6-9338-EC18CE5A78BC}">
      <dgm:prSet/>
      <dgm:spPr/>
      <dgm:t>
        <a:bodyPr/>
        <a:lstStyle/>
        <a:p>
          <a:endParaRPr lang="en-US"/>
        </a:p>
      </dgm:t>
    </dgm:pt>
    <dgm:pt modelId="{79A1579B-F728-4CE6-9FF8-A2A7898D3C86}">
      <dgm:prSet/>
      <dgm:spPr/>
      <dgm:t>
        <a:bodyPr/>
        <a:lstStyle/>
        <a:p>
          <a:r>
            <a:rPr lang="en-US" dirty="0"/>
            <a:t>Gaps in politeness and social grace (how they ask for help)</a:t>
          </a:r>
        </a:p>
      </dgm:t>
    </dgm:pt>
    <dgm:pt modelId="{6A772DC8-9B91-495E-91F1-11F0867F76E1}" type="parTrans" cxnId="{6F2AA37E-FE06-4897-8BDF-8FF1C2615F89}">
      <dgm:prSet/>
      <dgm:spPr/>
      <dgm:t>
        <a:bodyPr/>
        <a:lstStyle/>
        <a:p>
          <a:endParaRPr lang="en-US"/>
        </a:p>
      </dgm:t>
    </dgm:pt>
    <dgm:pt modelId="{63688CFB-F32B-41DF-89C1-B28889EEC5B4}" type="sibTrans" cxnId="{6F2AA37E-FE06-4897-8BDF-8FF1C2615F89}">
      <dgm:prSet/>
      <dgm:spPr/>
      <dgm:t>
        <a:bodyPr/>
        <a:lstStyle/>
        <a:p>
          <a:endParaRPr lang="en-US"/>
        </a:p>
      </dgm:t>
    </dgm:pt>
    <dgm:pt modelId="{62A6730B-5E9D-4249-9714-8203986A3BA8}">
      <dgm:prSet/>
      <dgm:spPr/>
      <dgm:t>
        <a:bodyPr/>
        <a:lstStyle/>
        <a:p>
          <a:r>
            <a:rPr lang="en-US" dirty="0"/>
            <a:t>A more limited range of behavior responses</a:t>
          </a:r>
        </a:p>
      </dgm:t>
    </dgm:pt>
    <dgm:pt modelId="{47881923-717B-43E7-92B5-10C7DE01FB92}" type="parTrans" cxnId="{36837CC0-DB61-4C9E-9A7B-0D3A9DF9687A}">
      <dgm:prSet/>
      <dgm:spPr/>
      <dgm:t>
        <a:bodyPr/>
        <a:lstStyle/>
        <a:p>
          <a:endParaRPr lang="en-US"/>
        </a:p>
      </dgm:t>
    </dgm:pt>
    <dgm:pt modelId="{5A6402B9-158A-4D1A-9C96-199D5451130D}" type="sibTrans" cxnId="{36837CC0-DB61-4C9E-9A7B-0D3A9DF9687A}">
      <dgm:prSet/>
      <dgm:spPr/>
      <dgm:t>
        <a:bodyPr/>
        <a:lstStyle/>
        <a:p>
          <a:endParaRPr lang="en-US"/>
        </a:p>
      </dgm:t>
    </dgm:pt>
    <dgm:pt modelId="{7A759B47-3AA3-44DF-BD0C-DC90FA9198CC}">
      <dgm:prSet/>
      <dgm:spPr/>
      <dgm:t>
        <a:bodyPr/>
        <a:lstStyle/>
        <a:p>
          <a:r>
            <a:rPr lang="en-US" dirty="0"/>
            <a:t>In appropriate emotional responses</a:t>
          </a:r>
        </a:p>
      </dgm:t>
    </dgm:pt>
    <dgm:pt modelId="{FE43F817-9507-460F-AF07-AC44F67BB9FA}" type="parTrans" cxnId="{7604D40D-A76E-43B6-A2FA-87D62D98CD8E}">
      <dgm:prSet/>
      <dgm:spPr/>
      <dgm:t>
        <a:bodyPr/>
        <a:lstStyle/>
        <a:p>
          <a:endParaRPr lang="en-US"/>
        </a:p>
      </dgm:t>
    </dgm:pt>
    <dgm:pt modelId="{18D43E46-84E9-4294-9066-9F60D8BEF7DC}" type="sibTrans" cxnId="{7604D40D-A76E-43B6-A2FA-87D62D98CD8E}">
      <dgm:prSet/>
      <dgm:spPr/>
      <dgm:t>
        <a:bodyPr/>
        <a:lstStyle/>
        <a:p>
          <a:endParaRPr lang="en-US"/>
        </a:p>
      </dgm:t>
    </dgm:pt>
    <dgm:pt modelId="{91F2D16C-E841-425E-88A5-6062A8C89717}">
      <dgm:prSet/>
      <dgm:spPr/>
      <dgm:t>
        <a:bodyPr/>
        <a:lstStyle/>
        <a:p>
          <a:r>
            <a:rPr lang="en-US" dirty="0"/>
            <a:t>Less empathy for other’s misfortune</a:t>
          </a:r>
        </a:p>
      </dgm:t>
    </dgm:pt>
    <dgm:pt modelId="{CC7E38D2-07E2-436C-99FB-C09C327EDE0B}" type="parTrans" cxnId="{F2292D15-CA74-4888-AA9B-347C350C90D4}">
      <dgm:prSet/>
      <dgm:spPr/>
      <dgm:t>
        <a:bodyPr/>
        <a:lstStyle/>
        <a:p>
          <a:endParaRPr lang="en-US"/>
        </a:p>
      </dgm:t>
    </dgm:pt>
    <dgm:pt modelId="{6E039DFB-B16A-4497-B12F-C111348AC0D9}" type="sibTrans" cxnId="{F2292D15-CA74-4888-AA9B-347C350C90D4}">
      <dgm:prSet/>
      <dgm:spPr/>
      <dgm:t>
        <a:bodyPr/>
        <a:lstStyle/>
        <a:p>
          <a:endParaRPr lang="en-US"/>
        </a:p>
      </dgm:t>
    </dgm:pt>
    <dgm:pt modelId="{A5963B6C-D683-4378-886B-725BA54D1942}" type="pres">
      <dgm:prSet presAssocID="{904077B4-DFF9-437B-9AC9-272E80D794CC}" presName="linear" presStyleCnt="0">
        <dgm:presLayoutVars>
          <dgm:animLvl val="lvl"/>
          <dgm:resizeHandles val="exact"/>
        </dgm:presLayoutVars>
      </dgm:prSet>
      <dgm:spPr/>
    </dgm:pt>
    <dgm:pt modelId="{5C1DD5D2-442B-403E-9A3E-0F45727618CB}" type="pres">
      <dgm:prSet presAssocID="{41843A8C-29E4-4C31-A2E8-047AA0402EE2}" presName="parentText" presStyleLbl="node1" presStyleIdx="0" presStyleCnt="6">
        <dgm:presLayoutVars>
          <dgm:chMax val="0"/>
          <dgm:bulletEnabled val="1"/>
        </dgm:presLayoutVars>
      </dgm:prSet>
      <dgm:spPr/>
    </dgm:pt>
    <dgm:pt modelId="{4AF1EF35-BF56-4CC1-9A2F-6F2ECB94E504}" type="pres">
      <dgm:prSet presAssocID="{39076361-28EA-4464-AE11-233FEC38ADF5}" presName="spacer" presStyleCnt="0"/>
      <dgm:spPr/>
    </dgm:pt>
    <dgm:pt modelId="{C0512E12-1F87-46E5-BE34-6F26B3FAD2A5}" type="pres">
      <dgm:prSet presAssocID="{420BA9F1-647C-4AEC-AB55-A11728D35635}" presName="parentText" presStyleLbl="node1" presStyleIdx="1" presStyleCnt="6">
        <dgm:presLayoutVars>
          <dgm:chMax val="0"/>
          <dgm:bulletEnabled val="1"/>
        </dgm:presLayoutVars>
      </dgm:prSet>
      <dgm:spPr/>
    </dgm:pt>
    <dgm:pt modelId="{B967459B-012E-4A5E-83ED-D6876884849F}" type="pres">
      <dgm:prSet presAssocID="{7F289629-D45D-4D1D-BB23-057AEA824F38}" presName="spacer" presStyleCnt="0"/>
      <dgm:spPr/>
    </dgm:pt>
    <dgm:pt modelId="{2AF730FC-FE7E-4D4B-8393-E9B859689833}" type="pres">
      <dgm:prSet presAssocID="{79A1579B-F728-4CE6-9FF8-A2A7898D3C86}" presName="parentText" presStyleLbl="node1" presStyleIdx="2" presStyleCnt="6">
        <dgm:presLayoutVars>
          <dgm:chMax val="0"/>
          <dgm:bulletEnabled val="1"/>
        </dgm:presLayoutVars>
      </dgm:prSet>
      <dgm:spPr/>
    </dgm:pt>
    <dgm:pt modelId="{68A80005-B2CE-45D2-A0DD-8AC578D7EE51}" type="pres">
      <dgm:prSet presAssocID="{63688CFB-F32B-41DF-89C1-B28889EEC5B4}" presName="spacer" presStyleCnt="0"/>
      <dgm:spPr/>
    </dgm:pt>
    <dgm:pt modelId="{D1E0D98A-A9C5-4821-B11E-2AF13F13001C}" type="pres">
      <dgm:prSet presAssocID="{62A6730B-5E9D-4249-9714-8203986A3BA8}" presName="parentText" presStyleLbl="node1" presStyleIdx="3" presStyleCnt="6">
        <dgm:presLayoutVars>
          <dgm:chMax val="0"/>
          <dgm:bulletEnabled val="1"/>
        </dgm:presLayoutVars>
      </dgm:prSet>
      <dgm:spPr/>
    </dgm:pt>
    <dgm:pt modelId="{D3FE4037-5584-4A23-B28E-4D862B8F9BC8}" type="pres">
      <dgm:prSet presAssocID="{5A6402B9-158A-4D1A-9C96-199D5451130D}" presName="spacer" presStyleCnt="0"/>
      <dgm:spPr/>
    </dgm:pt>
    <dgm:pt modelId="{EB5E68C3-BFA7-4D27-914B-52CF442BAF25}" type="pres">
      <dgm:prSet presAssocID="{7A759B47-3AA3-44DF-BD0C-DC90FA9198CC}" presName="parentText" presStyleLbl="node1" presStyleIdx="4" presStyleCnt="6">
        <dgm:presLayoutVars>
          <dgm:chMax val="0"/>
          <dgm:bulletEnabled val="1"/>
        </dgm:presLayoutVars>
      </dgm:prSet>
      <dgm:spPr/>
    </dgm:pt>
    <dgm:pt modelId="{21563437-DA92-451C-82C1-F316AFDEF194}" type="pres">
      <dgm:prSet presAssocID="{18D43E46-84E9-4294-9066-9F60D8BEF7DC}" presName="spacer" presStyleCnt="0"/>
      <dgm:spPr/>
    </dgm:pt>
    <dgm:pt modelId="{806FEE68-B710-44EB-879E-9D85B936AD27}" type="pres">
      <dgm:prSet presAssocID="{91F2D16C-E841-425E-88A5-6062A8C89717}" presName="parentText" presStyleLbl="node1" presStyleIdx="5" presStyleCnt="6">
        <dgm:presLayoutVars>
          <dgm:chMax val="0"/>
          <dgm:bulletEnabled val="1"/>
        </dgm:presLayoutVars>
      </dgm:prSet>
      <dgm:spPr/>
    </dgm:pt>
  </dgm:ptLst>
  <dgm:cxnLst>
    <dgm:cxn modelId="{C3564102-81CF-4E09-AE70-727C4FF6A103}" type="presOf" srcId="{420BA9F1-647C-4AEC-AB55-A11728D35635}" destId="{C0512E12-1F87-46E5-BE34-6F26B3FAD2A5}" srcOrd="0" destOrd="0" presId="urn:microsoft.com/office/officeart/2005/8/layout/vList2"/>
    <dgm:cxn modelId="{7604D40D-A76E-43B6-A2FA-87D62D98CD8E}" srcId="{904077B4-DFF9-437B-9AC9-272E80D794CC}" destId="{7A759B47-3AA3-44DF-BD0C-DC90FA9198CC}" srcOrd="4" destOrd="0" parTransId="{FE43F817-9507-460F-AF07-AC44F67BB9FA}" sibTransId="{18D43E46-84E9-4294-9066-9F60D8BEF7DC}"/>
    <dgm:cxn modelId="{BF17EA0D-004B-43D6-811A-306ECC7B459A}" type="presOf" srcId="{41843A8C-29E4-4C31-A2E8-047AA0402EE2}" destId="{5C1DD5D2-442B-403E-9A3E-0F45727618CB}" srcOrd="0" destOrd="0" presId="urn:microsoft.com/office/officeart/2005/8/layout/vList2"/>
    <dgm:cxn modelId="{95DA3B0E-40B4-42F6-9338-EC18CE5A78BC}" srcId="{904077B4-DFF9-437B-9AC9-272E80D794CC}" destId="{420BA9F1-647C-4AEC-AB55-A11728D35635}" srcOrd="1" destOrd="0" parTransId="{F79AB67F-0435-421E-AB1F-93BAAAEC6323}" sibTransId="{7F289629-D45D-4D1D-BB23-057AEA824F38}"/>
    <dgm:cxn modelId="{F2292D15-CA74-4888-AA9B-347C350C90D4}" srcId="{904077B4-DFF9-437B-9AC9-272E80D794CC}" destId="{91F2D16C-E841-425E-88A5-6062A8C89717}" srcOrd="5" destOrd="0" parTransId="{CC7E38D2-07E2-436C-99FB-C09C327EDE0B}" sibTransId="{6E039DFB-B16A-4497-B12F-C111348AC0D9}"/>
    <dgm:cxn modelId="{ECEC0D1B-95FB-4459-8C22-D3E16057D293}" type="presOf" srcId="{91F2D16C-E841-425E-88A5-6062A8C89717}" destId="{806FEE68-B710-44EB-879E-9D85B936AD27}" srcOrd="0" destOrd="0" presId="urn:microsoft.com/office/officeart/2005/8/layout/vList2"/>
    <dgm:cxn modelId="{2AFCB424-BF48-4CCC-B6AB-E4EA4E9F015B}" type="presOf" srcId="{904077B4-DFF9-437B-9AC9-272E80D794CC}" destId="{A5963B6C-D683-4378-886B-725BA54D1942}" srcOrd="0" destOrd="0" presId="urn:microsoft.com/office/officeart/2005/8/layout/vList2"/>
    <dgm:cxn modelId="{0BA53A28-B86A-4552-A874-7C58BE12E176}" srcId="{904077B4-DFF9-437B-9AC9-272E80D794CC}" destId="{41843A8C-29E4-4C31-A2E8-047AA0402EE2}" srcOrd="0" destOrd="0" parTransId="{3DFB8FBC-2875-4C2A-8271-CEBA2843D367}" sibTransId="{39076361-28EA-4464-AE11-233FEC38ADF5}"/>
    <dgm:cxn modelId="{9464D569-EC4F-4679-9B89-72A17DD03674}" type="presOf" srcId="{79A1579B-F728-4CE6-9FF8-A2A7898D3C86}" destId="{2AF730FC-FE7E-4D4B-8393-E9B859689833}" srcOrd="0" destOrd="0" presId="urn:microsoft.com/office/officeart/2005/8/layout/vList2"/>
    <dgm:cxn modelId="{733EA44C-5BAD-4474-897B-9E0705EB88B4}" type="presOf" srcId="{7A759B47-3AA3-44DF-BD0C-DC90FA9198CC}" destId="{EB5E68C3-BFA7-4D27-914B-52CF442BAF25}" srcOrd="0" destOrd="0" presId="urn:microsoft.com/office/officeart/2005/8/layout/vList2"/>
    <dgm:cxn modelId="{6F2AA37E-FE06-4897-8BDF-8FF1C2615F89}" srcId="{904077B4-DFF9-437B-9AC9-272E80D794CC}" destId="{79A1579B-F728-4CE6-9FF8-A2A7898D3C86}" srcOrd="2" destOrd="0" parTransId="{6A772DC8-9B91-495E-91F1-11F0867F76E1}" sibTransId="{63688CFB-F32B-41DF-89C1-B28889EEC5B4}"/>
    <dgm:cxn modelId="{36837CC0-DB61-4C9E-9A7B-0D3A9DF9687A}" srcId="{904077B4-DFF9-437B-9AC9-272E80D794CC}" destId="{62A6730B-5E9D-4249-9714-8203986A3BA8}" srcOrd="3" destOrd="0" parTransId="{47881923-717B-43E7-92B5-10C7DE01FB92}" sibTransId="{5A6402B9-158A-4D1A-9C96-199D5451130D}"/>
    <dgm:cxn modelId="{8F11F9FA-DCAE-4100-B04E-140CEFB14711}" type="presOf" srcId="{62A6730B-5E9D-4249-9714-8203986A3BA8}" destId="{D1E0D98A-A9C5-4821-B11E-2AF13F13001C}" srcOrd="0" destOrd="0" presId="urn:microsoft.com/office/officeart/2005/8/layout/vList2"/>
    <dgm:cxn modelId="{B444F956-AF34-4755-877D-A187286D15D3}" type="presParOf" srcId="{A5963B6C-D683-4378-886B-725BA54D1942}" destId="{5C1DD5D2-442B-403E-9A3E-0F45727618CB}" srcOrd="0" destOrd="0" presId="urn:microsoft.com/office/officeart/2005/8/layout/vList2"/>
    <dgm:cxn modelId="{72D2C6B6-7528-4258-9D9C-B71B02A71476}" type="presParOf" srcId="{A5963B6C-D683-4378-886B-725BA54D1942}" destId="{4AF1EF35-BF56-4CC1-9A2F-6F2ECB94E504}" srcOrd="1" destOrd="0" presId="urn:microsoft.com/office/officeart/2005/8/layout/vList2"/>
    <dgm:cxn modelId="{BE6828F9-F77D-41E2-BAB8-A17F5D8D5751}" type="presParOf" srcId="{A5963B6C-D683-4378-886B-725BA54D1942}" destId="{C0512E12-1F87-46E5-BE34-6F26B3FAD2A5}" srcOrd="2" destOrd="0" presId="urn:microsoft.com/office/officeart/2005/8/layout/vList2"/>
    <dgm:cxn modelId="{DA5D3E5B-13D6-45ED-8021-2DC78258F5F2}" type="presParOf" srcId="{A5963B6C-D683-4378-886B-725BA54D1942}" destId="{B967459B-012E-4A5E-83ED-D6876884849F}" srcOrd="3" destOrd="0" presId="urn:microsoft.com/office/officeart/2005/8/layout/vList2"/>
    <dgm:cxn modelId="{1C55B33D-862C-47B3-875D-86B7648F6913}" type="presParOf" srcId="{A5963B6C-D683-4378-886B-725BA54D1942}" destId="{2AF730FC-FE7E-4D4B-8393-E9B859689833}" srcOrd="4" destOrd="0" presId="urn:microsoft.com/office/officeart/2005/8/layout/vList2"/>
    <dgm:cxn modelId="{62F84E5C-9F69-46A5-9AAD-5548AF8DBDDD}" type="presParOf" srcId="{A5963B6C-D683-4378-886B-725BA54D1942}" destId="{68A80005-B2CE-45D2-A0DD-8AC578D7EE51}" srcOrd="5" destOrd="0" presId="urn:microsoft.com/office/officeart/2005/8/layout/vList2"/>
    <dgm:cxn modelId="{D35A7351-7953-4CD0-99BF-CE781056BCA5}" type="presParOf" srcId="{A5963B6C-D683-4378-886B-725BA54D1942}" destId="{D1E0D98A-A9C5-4821-B11E-2AF13F13001C}" srcOrd="6" destOrd="0" presId="urn:microsoft.com/office/officeart/2005/8/layout/vList2"/>
    <dgm:cxn modelId="{223A60D3-7310-4C10-B266-90BA59BD0C13}" type="presParOf" srcId="{A5963B6C-D683-4378-886B-725BA54D1942}" destId="{D3FE4037-5584-4A23-B28E-4D862B8F9BC8}" srcOrd="7" destOrd="0" presId="urn:microsoft.com/office/officeart/2005/8/layout/vList2"/>
    <dgm:cxn modelId="{356CBF69-931C-4525-B9E5-00E47228239F}" type="presParOf" srcId="{A5963B6C-D683-4378-886B-725BA54D1942}" destId="{EB5E68C3-BFA7-4D27-914B-52CF442BAF25}" srcOrd="8" destOrd="0" presId="urn:microsoft.com/office/officeart/2005/8/layout/vList2"/>
    <dgm:cxn modelId="{244C8162-7257-4D3D-97E2-5641730A829B}" type="presParOf" srcId="{A5963B6C-D683-4378-886B-725BA54D1942}" destId="{21563437-DA92-451C-82C1-F316AFDEF194}" srcOrd="9" destOrd="0" presId="urn:microsoft.com/office/officeart/2005/8/layout/vList2"/>
    <dgm:cxn modelId="{7F662EFF-1E4E-490D-802E-DF7C0C865D20}" type="presParOf" srcId="{A5963B6C-D683-4378-886B-725BA54D1942}" destId="{806FEE68-B710-44EB-879E-9D85B936AD2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AD6368-A2CA-4329-8E98-17F054C9BC0C}"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6F77C831-9D28-4E49-BF89-F718B95DDA4F}">
      <dgm:prSet/>
      <dgm:spPr/>
      <dgm:t>
        <a:bodyPr/>
        <a:lstStyle/>
        <a:p>
          <a:r>
            <a:rPr lang="en-US"/>
            <a:t>Conduct</a:t>
          </a:r>
        </a:p>
      </dgm:t>
    </dgm:pt>
    <dgm:pt modelId="{68DD8957-6C12-4359-88B2-8EAD4E9780ED}" type="parTrans" cxnId="{904DE5C1-81C9-46A0-89BD-99CF37808778}">
      <dgm:prSet/>
      <dgm:spPr/>
      <dgm:t>
        <a:bodyPr/>
        <a:lstStyle/>
        <a:p>
          <a:endParaRPr lang="en-US"/>
        </a:p>
      </dgm:t>
    </dgm:pt>
    <dgm:pt modelId="{3026CE3F-3FC1-4C81-AD79-02074F70755E}" type="sibTrans" cxnId="{904DE5C1-81C9-46A0-89BD-99CF37808778}">
      <dgm:prSet/>
      <dgm:spPr/>
      <dgm:t>
        <a:bodyPr/>
        <a:lstStyle/>
        <a:p>
          <a:endParaRPr lang="en-US"/>
        </a:p>
      </dgm:t>
    </dgm:pt>
    <dgm:pt modelId="{F1180CED-30A5-4872-B060-46B8F8C66672}">
      <dgm:prSet/>
      <dgm:spPr/>
      <dgm:t>
        <a:bodyPr/>
        <a:lstStyle/>
        <a:p>
          <a:r>
            <a:rPr lang="en-US"/>
            <a:t>Conduct a Multicultural Education Evaluation Checklist (Banks, 2002, pp. 134-135.</a:t>
          </a:r>
        </a:p>
      </dgm:t>
    </dgm:pt>
    <dgm:pt modelId="{F22D8619-C9E2-42F9-9ED0-4BF9E034C4BF}" type="parTrans" cxnId="{6884A77B-48C4-4FF3-BCF0-591BEA697198}">
      <dgm:prSet/>
      <dgm:spPr/>
      <dgm:t>
        <a:bodyPr/>
        <a:lstStyle/>
        <a:p>
          <a:endParaRPr lang="en-US"/>
        </a:p>
      </dgm:t>
    </dgm:pt>
    <dgm:pt modelId="{96839C3D-4CBF-4150-82F7-9F5700214011}" type="sibTrans" cxnId="{6884A77B-48C4-4FF3-BCF0-591BEA697198}">
      <dgm:prSet/>
      <dgm:spPr/>
      <dgm:t>
        <a:bodyPr/>
        <a:lstStyle/>
        <a:p>
          <a:endParaRPr lang="en-US"/>
        </a:p>
      </dgm:t>
    </dgm:pt>
    <dgm:pt modelId="{9865101B-310F-4AA9-A3F2-A5434F01B644}">
      <dgm:prSet/>
      <dgm:spPr/>
      <dgm:t>
        <a:bodyPr/>
        <a:lstStyle/>
        <a:p>
          <a:r>
            <a:rPr lang="en-US"/>
            <a:t>Read</a:t>
          </a:r>
        </a:p>
      </dgm:t>
    </dgm:pt>
    <dgm:pt modelId="{8CDC140E-1660-4409-80DB-9F6E08BC0A59}" type="parTrans" cxnId="{852C203D-40F6-4831-9973-9ED407AFA8D8}">
      <dgm:prSet/>
      <dgm:spPr/>
      <dgm:t>
        <a:bodyPr/>
        <a:lstStyle/>
        <a:p>
          <a:endParaRPr lang="en-US"/>
        </a:p>
      </dgm:t>
    </dgm:pt>
    <dgm:pt modelId="{0DD86E05-69DE-4E67-B546-704AC0EFE5F6}" type="sibTrans" cxnId="{852C203D-40F6-4831-9973-9ED407AFA8D8}">
      <dgm:prSet/>
      <dgm:spPr/>
      <dgm:t>
        <a:bodyPr/>
        <a:lstStyle/>
        <a:p>
          <a:endParaRPr lang="en-US"/>
        </a:p>
      </dgm:t>
    </dgm:pt>
    <dgm:pt modelId="{6222A649-756C-447B-9094-134EE5903B2D}">
      <dgm:prSet/>
      <dgm:spPr/>
      <dgm:t>
        <a:bodyPr/>
        <a:lstStyle/>
        <a:p>
          <a:r>
            <a:rPr lang="en-US" dirty="0"/>
            <a:t>Practice Academic Engagement Strategies.</a:t>
          </a:r>
        </a:p>
      </dgm:t>
    </dgm:pt>
    <dgm:pt modelId="{A38B248A-1812-48AB-A627-564A89A6D35B}" type="parTrans" cxnId="{C24D86C4-63D1-4AAE-A4D1-B86CC80B8449}">
      <dgm:prSet/>
      <dgm:spPr/>
      <dgm:t>
        <a:bodyPr/>
        <a:lstStyle/>
        <a:p>
          <a:endParaRPr lang="en-US"/>
        </a:p>
      </dgm:t>
    </dgm:pt>
    <dgm:pt modelId="{5BB74D35-5459-49D6-A98C-4A14EC32C2FC}" type="sibTrans" cxnId="{C24D86C4-63D1-4AAE-A4D1-B86CC80B8449}">
      <dgm:prSet/>
      <dgm:spPr/>
      <dgm:t>
        <a:bodyPr/>
        <a:lstStyle/>
        <a:p>
          <a:endParaRPr lang="en-US"/>
        </a:p>
      </dgm:t>
    </dgm:pt>
    <dgm:pt modelId="{20806933-915B-48A5-B7EC-BB3DA937373C}">
      <dgm:prSet/>
      <dgm:spPr/>
      <dgm:t>
        <a:bodyPr/>
        <a:lstStyle/>
        <a:p>
          <a:r>
            <a:rPr lang="en-US"/>
            <a:t>Become</a:t>
          </a:r>
        </a:p>
      </dgm:t>
    </dgm:pt>
    <dgm:pt modelId="{5706889B-13A6-4677-96E0-3F8602B6CF73}" type="parTrans" cxnId="{B5FCC298-1579-4B64-A6A1-1A1833CC63CA}">
      <dgm:prSet/>
      <dgm:spPr/>
      <dgm:t>
        <a:bodyPr/>
        <a:lstStyle/>
        <a:p>
          <a:endParaRPr lang="en-US"/>
        </a:p>
      </dgm:t>
    </dgm:pt>
    <dgm:pt modelId="{25697EEA-9314-438E-A131-6B37472F5F4A}" type="sibTrans" cxnId="{B5FCC298-1579-4B64-A6A1-1A1833CC63CA}">
      <dgm:prSet/>
      <dgm:spPr/>
      <dgm:t>
        <a:bodyPr/>
        <a:lstStyle/>
        <a:p>
          <a:endParaRPr lang="en-US"/>
        </a:p>
      </dgm:t>
    </dgm:pt>
    <dgm:pt modelId="{47DA9B8F-603B-4920-A387-C0DB4AE93070}">
      <dgm:prSet/>
      <dgm:spPr/>
      <dgm:t>
        <a:bodyPr/>
        <a:lstStyle/>
        <a:p>
          <a:r>
            <a:rPr lang="en-US"/>
            <a:t>Become a Critical Educator</a:t>
          </a:r>
        </a:p>
      </dgm:t>
    </dgm:pt>
    <dgm:pt modelId="{E379D029-A930-44EF-9181-463D0EFDE2D4}" type="parTrans" cxnId="{2A9F2DF6-F499-4096-8220-C924952D9E1B}">
      <dgm:prSet/>
      <dgm:spPr/>
      <dgm:t>
        <a:bodyPr/>
        <a:lstStyle/>
        <a:p>
          <a:endParaRPr lang="en-US"/>
        </a:p>
      </dgm:t>
    </dgm:pt>
    <dgm:pt modelId="{079A4FBC-B78C-4688-A2DE-1C4693E90136}" type="sibTrans" cxnId="{2A9F2DF6-F499-4096-8220-C924952D9E1B}">
      <dgm:prSet/>
      <dgm:spPr/>
      <dgm:t>
        <a:bodyPr/>
        <a:lstStyle/>
        <a:p>
          <a:endParaRPr lang="en-US"/>
        </a:p>
      </dgm:t>
    </dgm:pt>
    <dgm:pt modelId="{492FC025-5BAF-48D6-A19A-75976C65C3AB}">
      <dgm:prSet/>
      <dgm:spPr/>
      <dgm:t>
        <a:bodyPr/>
        <a:lstStyle/>
        <a:p>
          <a:r>
            <a:rPr lang="en-US"/>
            <a:t>Bring</a:t>
          </a:r>
        </a:p>
      </dgm:t>
    </dgm:pt>
    <dgm:pt modelId="{9E17F9EF-B9BB-45A6-AE39-9FD4816E8B90}" type="parTrans" cxnId="{5FD330C9-C740-4FFC-B65A-4E06055F851C}">
      <dgm:prSet/>
      <dgm:spPr/>
      <dgm:t>
        <a:bodyPr/>
        <a:lstStyle/>
        <a:p>
          <a:endParaRPr lang="en-US"/>
        </a:p>
      </dgm:t>
    </dgm:pt>
    <dgm:pt modelId="{1192A67D-E9EE-44C7-A8F2-0019CDD6B042}" type="sibTrans" cxnId="{5FD330C9-C740-4FFC-B65A-4E06055F851C}">
      <dgm:prSet/>
      <dgm:spPr/>
      <dgm:t>
        <a:bodyPr/>
        <a:lstStyle/>
        <a:p>
          <a:endParaRPr lang="en-US"/>
        </a:p>
      </dgm:t>
    </dgm:pt>
    <dgm:pt modelId="{56F21815-B667-49F2-BF36-F0D1D03262D3}">
      <dgm:prSet/>
      <dgm:spPr/>
      <dgm:t>
        <a:bodyPr/>
        <a:lstStyle/>
        <a:p>
          <a:r>
            <a:rPr lang="en-US"/>
            <a:t>Bring Culturally Responsive Practices to Your School and Classroom</a:t>
          </a:r>
        </a:p>
      </dgm:t>
    </dgm:pt>
    <dgm:pt modelId="{A908F543-EE59-43B2-8DAD-B0325B067A56}" type="parTrans" cxnId="{2F10CA55-A485-4E36-9F83-952BBC2BD374}">
      <dgm:prSet/>
      <dgm:spPr/>
      <dgm:t>
        <a:bodyPr/>
        <a:lstStyle/>
        <a:p>
          <a:endParaRPr lang="en-US"/>
        </a:p>
      </dgm:t>
    </dgm:pt>
    <dgm:pt modelId="{B8E07093-1518-489C-B326-FC0191509E84}" type="sibTrans" cxnId="{2F10CA55-A485-4E36-9F83-952BBC2BD374}">
      <dgm:prSet/>
      <dgm:spPr/>
      <dgm:t>
        <a:bodyPr/>
        <a:lstStyle/>
        <a:p>
          <a:endParaRPr lang="en-US"/>
        </a:p>
      </dgm:t>
    </dgm:pt>
    <dgm:pt modelId="{29689040-BF0F-4CA2-BD9A-F318AF5F990D}" type="pres">
      <dgm:prSet presAssocID="{49AD6368-A2CA-4329-8E98-17F054C9BC0C}" presName="Name0" presStyleCnt="0">
        <dgm:presLayoutVars>
          <dgm:dir/>
          <dgm:animLvl val="lvl"/>
          <dgm:resizeHandles val="exact"/>
        </dgm:presLayoutVars>
      </dgm:prSet>
      <dgm:spPr/>
    </dgm:pt>
    <dgm:pt modelId="{435652BF-CB76-46F2-9FFC-EBA2F208D696}" type="pres">
      <dgm:prSet presAssocID="{6F77C831-9D28-4E49-BF89-F718B95DDA4F}" presName="linNode" presStyleCnt="0"/>
      <dgm:spPr/>
    </dgm:pt>
    <dgm:pt modelId="{C0183D8D-A707-4462-A23E-AC8F91898005}" type="pres">
      <dgm:prSet presAssocID="{6F77C831-9D28-4E49-BF89-F718B95DDA4F}" presName="parentText" presStyleLbl="alignNode1" presStyleIdx="0" presStyleCnt="4">
        <dgm:presLayoutVars>
          <dgm:chMax val="1"/>
          <dgm:bulletEnabled/>
        </dgm:presLayoutVars>
      </dgm:prSet>
      <dgm:spPr/>
    </dgm:pt>
    <dgm:pt modelId="{F174758C-3AF3-45EA-BA28-48DBCB1AE745}" type="pres">
      <dgm:prSet presAssocID="{6F77C831-9D28-4E49-BF89-F718B95DDA4F}" presName="descendantText" presStyleLbl="alignAccFollowNode1" presStyleIdx="0" presStyleCnt="4">
        <dgm:presLayoutVars>
          <dgm:bulletEnabled/>
        </dgm:presLayoutVars>
      </dgm:prSet>
      <dgm:spPr/>
    </dgm:pt>
    <dgm:pt modelId="{EAD16689-A5B7-48DD-AEE4-13794C06872E}" type="pres">
      <dgm:prSet presAssocID="{3026CE3F-3FC1-4C81-AD79-02074F70755E}" presName="sp" presStyleCnt="0"/>
      <dgm:spPr/>
    </dgm:pt>
    <dgm:pt modelId="{9B40DDA8-4513-4AF8-8426-B22387516873}" type="pres">
      <dgm:prSet presAssocID="{9865101B-310F-4AA9-A3F2-A5434F01B644}" presName="linNode" presStyleCnt="0"/>
      <dgm:spPr/>
    </dgm:pt>
    <dgm:pt modelId="{65EFA36A-76AB-407D-990A-093DE793EDE1}" type="pres">
      <dgm:prSet presAssocID="{9865101B-310F-4AA9-A3F2-A5434F01B644}" presName="parentText" presStyleLbl="alignNode1" presStyleIdx="1" presStyleCnt="4">
        <dgm:presLayoutVars>
          <dgm:chMax val="1"/>
          <dgm:bulletEnabled/>
        </dgm:presLayoutVars>
      </dgm:prSet>
      <dgm:spPr/>
    </dgm:pt>
    <dgm:pt modelId="{A157DAF4-AD53-4D09-8BC3-DDEC491FBAA7}" type="pres">
      <dgm:prSet presAssocID="{9865101B-310F-4AA9-A3F2-A5434F01B644}" presName="descendantText" presStyleLbl="alignAccFollowNode1" presStyleIdx="1" presStyleCnt="4">
        <dgm:presLayoutVars>
          <dgm:bulletEnabled/>
        </dgm:presLayoutVars>
      </dgm:prSet>
      <dgm:spPr/>
    </dgm:pt>
    <dgm:pt modelId="{4C4579F0-E4F1-4108-9953-024A653B2F3A}" type="pres">
      <dgm:prSet presAssocID="{0DD86E05-69DE-4E67-B546-704AC0EFE5F6}" presName="sp" presStyleCnt="0"/>
      <dgm:spPr/>
    </dgm:pt>
    <dgm:pt modelId="{3FCFBB60-E87E-4066-9D2F-472971871355}" type="pres">
      <dgm:prSet presAssocID="{20806933-915B-48A5-B7EC-BB3DA937373C}" presName="linNode" presStyleCnt="0"/>
      <dgm:spPr/>
    </dgm:pt>
    <dgm:pt modelId="{D6A995D1-931C-4086-AE01-035001656429}" type="pres">
      <dgm:prSet presAssocID="{20806933-915B-48A5-B7EC-BB3DA937373C}" presName="parentText" presStyleLbl="alignNode1" presStyleIdx="2" presStyleCnt="4">
        <dgm:presLayoutVars>
          <dgm:chMax val="1"/>
          <dgm:bulletEnabled/>
        </dgm:presLayoutVars>
      </dgm:prSet>
      <dgm:spPr/>
    </dgm:pt>
    <dgm:pt modelId="{92D415D6-4E32-4ECB-A979-F5CBED96CDC5}" type="pres">
      <dgm:prSet presAssocID="{20806933-915B-48A5-B7EC-BB3DA937373C}" presName="descendantText" presStyleLbl="alignAccFollowNode1" presStyleIdx="2" presStyleCnt="4">
        <dgm:presLayoutVars>
          <dgm:bulletEnabled/>
        </dgm:presLayoutVars>
      </dgm:prSet>
      <dgm:spPr/>
    </dgm:pt>
    <dgm:pt modelId="{26DD4C82-352C-4575-9E7C-9F0DB9E861B8}" type="pres">
      <dgm:prSet presAssocID="{25697EEA-9314-438E-A131-6B37472F5F4A}" presName="sp" presStyleCnt="0"/>
      <dgm:spPr/>
    </dgm:pt>
    <dgm:pt modelId="{501636BA-9C10-465C-9D6E-526E7F7155E6}" type="pres">
      <dgm:prSet presAssocID="{492FC025-5BAF-48D6-A19A-75976C65C3AB}" presName="linNode" presStyleCnt="0"/>
      <dgm:spPr/>
    </dgm:pt>
    <dgm:pt modelId="{D40AE5AC-68E2-42EF-9482-9F79EDC15F08}" type="pres">
      <dgm:prSet presAssocID="{492FC025-5BAF-48D6-A19A-75976C65C3AB}" presName="parentText" presStyleLbl="alignNode1" presStyleIdx="3" presStyleCnt="4">
        <dgm:presLayoutVars>
          <dgm:chMax val="1"/>
          <dgm:bulletEnabled/>
        </dgm:presLayoutVars>
      </dgm:prSet>
      <dgm:spPr/>
    </dgm:pt>
    <dgm:pt modelId="{14862AF9-7A4E-4910-93E4-98D10ED786B0}" type="pres">
      <dgm:prSet presAssocID="{492FC025-5BAF-48D6-A19A-75976C65C3AB}" presName="descendantText" presStyleLbl="alignAccFollowNode1" presStyleIdx="3" presStyleCnt="4">
        <dgm:presLayoutVars>
          <dgm:bulletEnabled/>
        </dgm:presLayoutVars>
      </dgm:prSet>
      <dgm:spPr/>
    </dgm:pt>
  </dgm:ptLst>
  <dgm:cxnLst>
    <dgm:cxn modelId="{7C9B0A09-F56E-4155-97FA-5EF2D945B411}" type="presOf" srcId="{6F77C831-9D28-4E49-BF89-F718B95DDA4F}" destId="{C0183D8D-A707-4462-A23E-AC8F91898005}" srcOrd="0" destOrd="0" presId="urn:microsoft.com/office/officeart/2016/7/layout/VerticalSolidActionList"/>
    <dgm:cxn modelId="{13856609-CFBE-4675-87B7-7CD0BA5E7322}" type="presOf" srcId="{47DA9B8F-603B-4920-A387-C0DB4AE93070}" destId="{92D415D6-4E32-4ECB-A979-F5CBED96CDC5}" srcOrd="0" destOrd="0" presId="urn:microsoft.com/office/officeart/2016/7/layout/VerticalSolidActionList"/>
    <dgm:cxn modelId="{D7E99336-4327-45C7-8AF0-400FD2394558}" type="presOf" srcId="{20806933-915B-48A5-B7EC-BB3DA937373C}" destId="{D6A995D1-931C-4086-AE01-035001656429}" srcOrd="0" destOrd="0" presId="urn:microsoft.com/office/officeart/2016/7/layout/VerticalSolidActionList"/>
    <dgm:cxn modelId="{852C203D-40F6-4831-9973-9ED407AFA8D8}" srcId="{49AD6368-A2CA-4329-8E98-17F054C9BC0C}" destId="{9865101B-310F-4AA9-A3F2-A5434F01B644}" srcOrd="1" destOrd="0" parTransId="{8CDC140E-1660-4409-80DB-9F6E08BC0A59}" sibTransId="{0DD86E05-69DE-4E67-B546-704AC0EFE5F6}"/>
    <dgm:cxn modelId="{A49FD06C-E78D-4EE6-908C-1B3DDCE9C23D}" type="presOf" srcId="{F1180CED-30A5-4872-B060-46B8F8C66672}" destId="{F174758C-3AF3-45EA-BA28-48DBCB1AE745}" srcOrd="0" destOrd="0" presId="urn:microsoft.com/office/officeart/2016/7/layout/VerticalSolidActionList"/>
    <dgm:cxn modelId="{2F10CA55-A485-4E36-9F83-952BBC2BD374}" srcId="{492FC025-5BAF-48D6-A19A-75976C65C3AB}" destId="{56F21815-B667-49F2-BF36-F0D1D03262D3}" srcOrd="0" destOrd="0" parTransId="{A908F543-EE59-43B2-8DAD-B0325B067A56}" sibTransId="{B8E07093-1518-489C-B326-FC0191509E84}"/>
    <dgm:cxn modelId="{64E16F57-4C86-4C8E-AD3E-FC8B8EC23293}" type="presOf" srcId="{56F21815-B667-49F2-BF36-F0D1D03262D3}" destId="{14862AF9-7A4E-4910-93E4-98D10ED786B0}" srcOrd="0" destOrd="0" presId="urn:microsoft.com/office/officeart/2016/7/layout/VerticalSolidActionList"/>
    <dgm:cxn modelId="{439DE95A-A645-4B35-89CF-AEE0CA47BF24}" type="presOf" srcId="{6222A649-756C-447B-9094-134EE5903B2D}" destId="{A157DAF4-AD53-4D09-8BC3-DDEC491FBAA7}" srcOrd="0" destOrd="0" presId="urn:microsoft.com/office/officeart/2016/7/layout/VerticalSolidActionList"/>
    <dgm:cxn modelId="{6884A77B-48C4-4FF3-BCF0-591BEA697198}" srcId="{6F77C831-9D28-4E49-BF89-F718B95DDA4F}" destId="{F1180CED-30A5-4872-B060-46B8F8C66672}" srcOrd="0" destOrd="0" parTransId="{F22D8619-C9E2-42F9-9ED0-4BF9E034C4BF}" sibTransId="{96839C3D-4CBF-4150-82F7-9F5700214011}"/>
    <dgm:cxn modelId="{4935A089-7FCF-41F9-AE2E-B0F5E060956B}" type="presOf" srcId="{492FC025-5BAF-48D6-A19A-75976C65C3AB}" destId="{D40AE5AC-68E2-42EF-9482-9F79EDC15F08}" srcOrd="0" destOrd="0" presId="urn:microsoft.com/office/officeart/2016/7/layout/VerticalSolidActionList"/>
    <dgm:cxn modelId="{B5FCC298-1579-4B64-A6A1-1A1833CC63CA}" srcId="{49AD6368-A2CA-4329-8E98-17F054C9BC0C}" destId="{20806933-915B-48A5-B7EC-BB3DA937373C}" srcOrd="2" destOrd="0" parTransId="{5706889B-13A6-4677-96E0-3F8602B6CF73}" sibTransId="{25697EEA-9314-438E-A131-6B37472F5F4A}"/>
    <dgm:cxn modelId="{414A23B5-32F0-4885-99DB-BF239087E395}" type="presOf" srcId="{9865101B-310F-4AA9-A3F2-A5434F01B644}" destId="{65EFA36A-76AB-407D-990A-093DE793EDE1}" srcOrd="0" destOrd="0" presId="urn:microsoft.com/office/officeart/2016/7/layout/VerticalSolidActionList"/>
    <dgm:cxn modelId="{904DE5C1-81C9-46A0-89BD-99CF37808778}" srcId="{49AD6368-A2CA-4329-8E98-17F054C9BC0C}" destId="{6F77C831-9D28-4E49-BF89-F718B95DDA4F}" srcOrd="0" destOrd="0" parTransId="{68DD8957-6C12-4359-88B2-8EAD4E9780ED}" sibTransId="{3026CE3F-3FC1-4C81-AD79-02074F70755E}"/>
    <dgm:cxn modelId="{FF9E23C4-E5B7-48E9-BA29-28EFEC0AB6D9}" type="presOf" srcId="{49AD6368-A2CA-4329-8E98-17F054C9BC0C}" destId="{29689040-BF0F-4CA2-BD9A-F318AF5F990D}" srcOrd="0" destOrd="0" presId="urn:microsoft.com/office/officeart/2016/7/layout/VerticalSolidActionList"/>
    <dgm:cxn modelId="{C24D86C4-63D1-4AAE-A4D1-B86CC80B8449}" srcId="{9865101B-310F-4AA9-A3F2-A5434F01B644}" destId="{6222A649-756C-447B-9094-134EE5903B2D}" srcOrd="0" destOrd="0" parTransId="{A38B248A-1812-48AB-A627-564A89A6D35B}" sibTransId="{5BB74D35-5459-49D6-A98C-4A14EC32C2FC}"/>
    <dgm:cxn modelId="{5FD330C9-C740-4FFC-B65A-4E06055F851C}" srcId="{49AD6368-A2CA-4329-8E98-17F054C9BC0C}" destId="{492FC025-5BAF-48D6-A19A-75976C65C3AB}" srcOrd="3" destOrd="0" parTransId="{9E17F9EF-B9BB-45A6-AE39-9FD4816E8B90}" sibTransId="{1192A67D-E9EE-44C7-A8F2-0019CDD6B042}"/>
    <dgm:cxn modelId="{2A9F2DF6-F499-4096-8220-C924952D9E1B}" srcId="{20806933-915B-48A5-B7EC-BB3DA937373C}" destId="{47DA9B8F-603B-4920-A387-C0DB4AE93070}" srcOrd="0" destOrd="0" parTransId="{E379D029-A930-44EF-9181-463D0EFDE2D4}" sibTransId="{079A4FBC-B78C-4688-A2DE-1C4693E90136}"/>
    <dgm:cxn modelId="{690A3C32-AD1D-47A2-972D-E2C55D3A56DB}" type="presParOf" srcId="{29689040-BF0F-4CA2-BD9A-F318AF5F990D}" destId="{435652BF-CB76-46F2-9FFC-EBA2F208D696}" srcOrd="0" destOrd="0" presId="urn:microsoft.com/office/officeart/2016/7/layout/VerticalSolidActionList"/>
    <dgm:cxn modelId="{E2984E8F-1DC2-442D-AE34-5F89C396FF78}" type="presParOf" srcId="{435652BF-CB76-46F2-9FFC-EBA2F208D696}" destId="{C0183D8D-A707-4462-A23E-AC8F91898005}" srcOrd="0" destOrd="0" presId="urn:microsoft.com/office/officeart/2016/7/layout/VerticalSolidActionList"/>
    <dgm:cxn modelId="{33CF75F2-165A-4BF0-BF3B-AF5889A51699}" type="presParOf" srcId="{435652BF-CB76-46F2-9FFC-EBA2F208D696}" destId="{F174758C-3AF3-45EA-BA28-48DBCB1AE745}" srcOrd="1" destOrd="0" presId="urn:microsoft.com/office/officeart/2016/7/layout/VerticalSolidActionList"/>
    <dgm:cxn modelId="{8A5039CB-C498-481C-9712-91E2ECFE7CA5}" type="presParOf" srcId="{29689040-BF0F-4CA2-BD9A-F318AF5F990D}" destId="{EAD16689-A5B7-48DD-AEE4-13794C06872E}" srcOrd="1" destOrd="0" presId="urn:microsoft.com/office/officeart/2016/7/layout/VerticalSolidActionList"/>
    <dgm:cxn modelId="{27C77525-DCCB-44D9-BFE6-F118D29FFDD0}" type="presParOf" srcId="{29689040-BF0F-4CA2-BD9A-F318AF5F990D}" destId="{9B40DDA8-4513-4AF8-8426-B22387516873}" srcOrd="2" destOrd="0" presId="urn:microsoft.com/office/officeart/2016/7/layout/VerticalSolidActionList"/>
    <dgm:cxn modelId="{8CE7EFDF-2E48-4651-9F2D-8B2EBB6499D7}" type="presParOf" srcId="{9B40DDA8-4513-4AF8-8426-B22387516873}" destId="{65EFA36A-76AB-407D-990A-093DE793EDE1}" srcOrd="0" destOrd="0" presId="urn:microsoft.com/office/officeart/2016/7/layout/VerticalSolidActionList"/>
    <dgm:cxn modelId="{E4365A8F-1AB6-447C-9088-BBB13C4255E7}" type="presParOf" srcId="{9B40DDA8-4513-4AF8-8426-B22387516873}" destId="{A157DAF4-AD53-4D09-8BC3-DDEC491FBAA7}" srcOrd="1" destOrd="0" presId="urn:microsoft.com/office/officeart/2016/7/layout/VerticalSolidActionList"/>
    <dgm:cxn modelId="{CB927E9A-2023-4794-BCF5-054E9C3DF9FD}" type="presParOf" srcId="{29689040-BF0F-4CA2-BD9A-F318AF5F990D}" destId="{4C4579F0-E4F1-4108-9953-024A653B2F3A}" srcOrd="3" destOrd="0" presId="urn:microsoft.com/office/officeart/2016/7/layout/VerticalSolidActionList"/>
    <dgm:cxn modelId="{289D5FD3-7845-4C2E-BFFD-49169E3AA591}" type="presParOf" srcId="{29689040-BF0F-4CA2-BD9A-F318AF5F990D}" destId="{3FCFBB60-E87E-4066-9D2F-472971871355}" srcOrd="4" destOrd="0" presId="urn:microsoft.com/office/officeart/2016/7/layout/VerticalSolidActionList"/>
    <dgm:cxn modelId="{B808165F-FAC2-4D15-8B0F-949AE78FBEDC}" type="presParOf" srcId="{3FCFBB60-E87E-4066-9D2F-472971871355}" destId="{D6A995D1-931C-4086-AE01-035001656429}" srcOrd="0" destOrd="0" presId="urn:microsoft.com/office/officeart/2016/7/layout/VerticalSolidActionList"/>
    <dgm:cxn modelId="{BFC67898-47A0-4E38-BE36-B0980A3DB61B}" type="presParOf" srcId="{3FCFBB60-E87E-4066-9D2F-472971871355}" destId="{92D415D6-4E32-4ECB-A979-F5CBED96CDC5}" srcOrd="1" destOrd="0" presId="urn:microsoft.com/office/officeart/2016/7/layout/VerticalSolidActionList"/>
    <dgm:cxn modelId="{9C6E0417-F710-497A-80F6-CCDA21B773D6}" type="presParOf" srcId="{29689040-BF0F-4CA2-BD9A-F318AF5F990D}" destId="{26DD4C82-352C-4575-9E7C-9F0DB9E861B8}" srcOrd="5" destOrd="0" presId="urn:microsoft.com/office/officeart/2016/7/layout/VerticalSolidActionList"/>
    <dgm:cxn modelId="{3C35ED5A-680B-49BB-BA45-D0783C614592}" type="presParOf" srcId="{29689040-BF0F-4CA2-BD9A-F318AF5F990D}" destId="{501636BA-9C10-465C-9D6E-526E7F7155E6}" srcOrd="6" destOrd="0" presId="urn:microsoft.com/office/officeart/2016/7/layout/VerticalSolidActionList"/>
    <dgm:cxn modelId="{64EA42A9-A8AC-4B7D-BDD7-9D4BC5BE4F49}" type="presParOf" srcId="{501636BA-9C10-465C-9D6E-526E7F7155E6}" destId="{D40AE5AC-68E2-42EF-9482-9F79EDC15F08}" srcOrd="0" destOrd="0" presId="urn:microsoft.com/office/officeart/2016/7/layout/VerticalSolidActionList"/>
    <dgm:cxn modelId="{366C8C5E-4870-49C4-86E6-1F16D8063CD2}" type="presParOf" srcId="{501636BA-9C10-465C-9D6E-526E7F7155E6}" destId="{14862AF9-7A4E-4910-93E4-98D10ED786B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008AFE-3ED0-4DB2-9358-5A18E7AF94D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C40009-B760-49D6-BDBD-3B2EABDA520B}">
      <dgm:prSet/>
      <dgm:spPr/>
      <dgm:t>
        <a:bodyPr/>
        <a:lstStyle/>
        <a:p>
          <a:pPr>
            <a:defRPr b="1"/>
          </a:pPr>
          <a:r>
            <a:rPr lang="en-US"/>
            <a:t>Academic Engagement</a:t>
          </a:r>
        </a:p>
      </dgm:t>
    </dgm:pt>
    <dgm:pt modelId="{F50F5E91-2A22-45E3-98F4-FF5CDE309C01}" type="parTrans" cxnId="{B910ACBC-8440-40EE-B8FD-48AD3EB7B0F6}">
      <dgm:prSet/>
      <dgm:spPr/>
      <dgm:t>
        <a:bodyPr/>
        <a:lstStyle/>
        <a:p>
          <a:endParaRPr lang="en-US"/>
        </a:p>
      </dgm:t>
    </dgm:pt>
    <dgm:pt modelId="{63FD9E4F-9C43-4FC0-BE51-5E1AD08446A8}" type="sibTrans" cxnId="{B910ACBC-8440-40EE-B8FD-48AD3EB7B0F6}">
      <dgm:prSet/>
      <dgm:spPr/>
      <dgm:t>
        <a:bodyPr/>
        <a:lstStyle/>
        <a:p>
          <a:endParaRPr lang="en-US"/>
        </a:p>
      </dgm:t>
    </dgm:pt>
    <dgm:pt modelId="{AA46C3C4-D247-4757-A060-13A8C292C30B}">
      <dgm:prSet/>
      <dgm:spPr/>
      <dgm:t>
        <a:bodyPr/>
        <a:lstStyle/>
        <a:p>
          <a:r>
            <a:rPr lang="en-US"/>
            <a:t>Group work structured</a:t>
          </a:r>
        </a:p>
      </dgm:t>
    </dgm:pt>
    <dgm:pt modelId="{29CB5835-0DD7-4139-A8CF-D3638C1B7E8A}" type="parTrans" cxnId="{3C9D6D0A-A507-47DD-A97A-0CEA4D67B1F5}">
      <dgm:prSet/>
      <dgm:spPr/>
      <dgm:t>
        <a:bodyPr/>
        <a:lstStyle/>
        <a:p>
          <a:endParaRPr lang="en-US"/>
        </a:p>
      </dgm:t>
    </dgm:pt>
    <dgm:pt modelId="{65D3A1DA-3376-4FBA-B72B-0DD523493535}" type="sibTrans" cxnId="{3C9D6D0A-A507-47DD-A97A-0CEA4D67B1F5}">
      <dgm:prSet/>
      <dgm:spPr/>
      <dgm:t>
        <a:bodyPr/>
        <a:lstStyle/>
        <a:p>
          <a:endParaRPr lang="en-US"/>
        </a:p>
      </dgm:t>
    </dgm:pt>
    <dgm:pt modelId="{A233F938-9E70-4A31-A0D6-464C84F1B797}">
      <dgm:prSet/>
      <dgm:spPr/>
      <dgm:t>
        <a:bodyPr/>
        <a:lstStyle/>
        <a:p>
          <a:r>
            <a:rPr lang="en-US"/>
            <a:t>Stations</a:t>
          </a:r>
        </a:p>
      </dgm:t>
    </dgm:pt>
    <dgm:pt modelId="{6DBE6888-196A-4C13-B0CF-7CE0FEF3EE4A}" type="parTrans" cxnId="{751AEAE6-74B4-4D4D-948F-819D39E19C00}">
      <dgm:prSet/>
      <dgm:spPr/>
      <dgm:t>
        <a:bodyPr/>
        <a:lstStyle/>
        <a:p>
          <a:endParaRPr lang="en-US"/>
        </a:p>
      </dgm:t>
    </dgm:pt>
    <dgm:pt modelId="{3FB94999-0CC9-4D75-8663-A60B0FB24E6F}" type="sibTrans" cxnId="{751AEAE6-74B4-4D4D-948F-819D39E19C00}">
      <dgm:prSet/>
      <dgm:spPr/>
      <dgm:t>
        <a:bodyPr/>
        <a:lstStyle/>
        <a:p>
          <a:endParaRPr lang="en-US"/>
        </a:p>
      </dgm:t>
    </dgm:pt>
    <dgm:pt modelId="{DF318483-4C39-4289-9890-54E99040BFFF}">
      <dgm:prSet/>
      <dgm:spPr/>
      <dgm:t>
        <a:bodyPr/>
        <a:lstStyle/>
        <a:p>
          <a:r>
            <a:rPr lang="en-US"/>
            <a:t>Music </a:t>
          </a:r>
        </a:p>
      </dgm:t>
    </dgm:pt>
    <dgm:pt modelId="{7CE7E1FB-7A16-4BAB-B33C-EFF4D90FE3C5}" type="parTrans" cxnId="{8B17FCD3-45D8-4953-A714-98503C2F4CBB}">
      <dgm:prSet/>
      <dgm:spPr/>
      <dgm:t>
        <a:bodyPr/>
        <a:lstStyle/>
        <a:p>
          <a:endParaRPr lang="en-US"/>
        </a:p>
      </dgm:t>
    </dgm:pt>
    <dgm:pt modelId="{8A8EBBDF-7111-46E0-A9F9-8CA5580F295D}" type="sibTrans" cxnId="{8B17FCD3-45D8-4953-A714-98503C2F4CBB}">
      <dgm:prSet/>
      <dgm:spPr/>
      <dgm:t>
        <a:bodyPr/>
        <a:lstStyle/>
        <a:p>
          <a:endParaRPr lang="en-US"/>
        </a:p>
      </dgm:t>
    </dgm:pt>
    <dgm:pt modelId="{AC3FA9B0-CD96-4C52-89CE-EA3CB89D1995}">
      <dgm:prSet/>
      <dgm:spPr/>
      <dgm:t>
        <a:bodyPr/>
        <a:lstStyle/>
        <a:p>
          <a:r>
            <a:rPr lang="en-US"/>
            <a:t>Videos</a:t>
          </a:r>
        </a:p>
      </dgm:t>
    </dgm:pt>
    <dgm:pt modelId="{C13971B5-C2EF-4F30-A077-6112985D5416}" type="parTrans" cxnId="{3CE7289B-9F5B-4A01-A499-A1021995CAAB}">
      <dgm:prSet/>
      <dgm:spPr/>
      <dgm:t>
        <a:bodyPr/>
        <a:lstStyle/>
        <a:p>
          <a:endParaRPr lang="en-US"/>
        </a:p>
      </dgm:t>
    </dgm:pt>
    <dgm:pt modelId="{D706150D-62D0-480A-8F89-1A2DE34C28E9}" type="sibTrans" cxnId="{3CE7289B-9F5B-4A01-A499-A1021995CAAB}">
      <dgm:prSet/>
      <dgm:spPr/>
      <dgm:t>
        <a:bodyPr/>
        <a:lstStyle/>
        <a:p>
          <a:endParaRPr lang="en-US"/>
        </a:p>
      </dgm:t>
    </dgm:pt>
    <dgm:pt modelId="{FBDA3CB8-7930-4FCB-841B-0BB9054F9D6E}">
      <dgm:prSet/>
      <dgm:spPr/>
      <dgm:t>
        <a:bodyPr/>
        <a:lstStyle/>
        <a:p>
          <a:r>
            <a:rPr lang="en-US"/>
            <a:t>Movement</a:t>
          </a:r>
        </a:p>
      </dgm:t>
    </dgm:pt>
    <dgm:pt modelId="{3148905B-62D1-46DE-9B5A-539AC0F9525F}" type="parTrans" cxnId="{FF9065E1-AF82-4477-BE5C-DE62D4EBEBBC}">
      <dgm:prSet/>
      <dgm:spPr/>
      <dgm:t>
        <a:bodyPr/>
        <a:lstStyle/>
        <a:p>
          <a:endParaRPr lang="en-US"/>
        </a:p>
      </dgm:t>
    </dgm:pt>
    <dgm:pt modelId="{EC2E8D12-01CC-432C-BB1C-508E52EBB7A7}" type="sibTrans" cxnId="{FF9065E1-AF82-4477-BE5C-DE62D4EBEBBC}">
      <dgm:prSet/>
      <dgm:spPr/>
      <dgm:t>
        <a:bodyPr/>
        <a:lstStyle/>
        <a:p>
          <a:endParaRPr lang="en-US"/>
        </a:p>
      </dgm:t>
    </dgm:pt>
    <dgm:pt modelId="{FF5A6F53-F254-4CC1-8262-8750329CCFDD}">
      <dgm:prSet/>
      <dgm:spPr/>
      <dgm:t>
        <a:bodyPr/>
        <a:lstStyle/>
        <a:p>
          <a:pPr>
            <a:defRPr b="1"/>
          </a:pPr>
          <a:r>
            <a:rPr lang="en-US"/>
            <a:t>Critical Pedagogy</a:t>
          </a:r>
        </a:p>
      </dgm:t>
    </dgm:pt>
    <dgm:pt modelId="{86CB49BA-2414-4DCE-8A76-BAE51C2BA5C1}" type="parTrans" cxnId="{C136BE19-1C14-45F5-9E4C-24842B9D95B5}">
      <dgm:prSet/>
      <dgm:spPr/>
      <dgm:t>
        <a:bodyPr/>
        <a:lstStyle/>
        <a:p>
          <a:endParaRPr lang="en-US"/>
        </a:p>
      </dgm:t>
    </dgm:pt>
    <dgm:pt modelId="{B5B1F8B6-E0F1-426F-B7AF-25506DF250B7}" type="sibTrans" cxnId="{C136BE19-1C14-45F5-9E4C-24842B9D95B5}">
      <dgm:prSet/>
      <dgm:spPr/>
      <dgm:t>
        <a:bodyPr/>
        <a:lstStyle/>
        <a:p>
          <a:endParaRPr lang="en-US"/>
        </a:p>
      </dgm:t>
    </dgm:pt>
    <dgm:pt modelId="{C6DB8FEF-8234-4052-B489-A0DFA2286BCD}">
      <dgm:prSet/>
      <dgm:spPr/>
      <dgm:t>
        <a:bodyPr/>
        <a:lstStyle/>
        <a:p>
          <a:r>
            <a:rPr lang="en-US"/>
            <a:t>Book Reports</a:t>
          </a:r>
        </a:p>
      </dgm:t>
    </dgm:pt>
    <dgm:pt modelId="{BD7BF796-A0BC-4914-BE58-AABFA86D78E5}" type="parTrans" cxnId="{29711627-B7EF-4404-9C36-E4D8D0908B03}">
      <dgm:prSet/>
      <dgm:spPr/>
      <dgm:t>
        <a:bodyPr/>
        <a:lstStyle/>
        <a:p>
          <a:endParaRPr lang="en-US"/>
        </a:p>
      </dgm:t>
    </dgm:pt>
    <dgm:pt modelId="{509412F1-AB69-41FF-BD2A-AC8745E9AC02}" type="sibTrans" cxnId="{29711627-B7EF-4404-9C36-E4D8D0908B03}">
      <dgm:prSet/>
      <dgm:spPr/>
      <dgm:t>
        <a:bodyPr/>
        <a:lstStyle/>
        <a:p>
          <a:endParaRPr lang="en-US"/>
        </a:p>
      </dgm:t>
    </dgm:pt>
    <dgm:pt modelId="{36078F10-276A-425A-9702-AAF73A926FE0}">
      <dgm:prSet/>
      <dgm:spPr/>
      <dgm:t>
        <a:bodyPr/>
        <a:lstStyle/>
        <a:p>
          <a:r>
            <a:rPr lang="en-US"/>
            <a:t>Notebooks</a:t>
          </a:r>
        </a:p>
      </dgm:t>
    </dgm:pt>
    <dgm:pt modelId="{D371A16C-3403-4022-912F-CEF4C6B855B0}" type="parTrans" cxnId="{6BBB961E-989D-4769-A4EB-65299742B184}">
      <dgm:prSet/>
      <dgm:spPr/>
      <dgm:t>
        <a:bodyPr/>
        <a:lstStyle/>
        <a:p>
          <a:endParaRPr lang="en-US"/>
        </a:p>
      </dgm:t>
    </dgm:pt>
    <dgm:pt modelId="{9BF4405D-DDFE-4E31-A286-8443F5409387}" type="sibTrans" cxnId="{6BBB961E-989D-4769-A4EB-65299742B184}">
      <dgm:prSet/>
      <dgm:spPr/>
      <dgm:t>
        <a:bodyPr/>
        <a:lstStyle/>
        <a:p>
          <a:endParaRPr lang="en-US"/>
        </a:p>
      </dgm:t>
    </dgm:pt>
    <dgm:pt modelId="{724FEC0B-4E15-42DD-8999-055E715FBFE0}">
      <dgm:prSet/>
      <dgm:spPr/>
      <dgm:t>
        <a:bodyPr/>
        <a:lstStyle/>
        <a:p>
          <a:r>
            <a:rPr lang="en-US"/>
            <a:t>Multiple Media </a:t>
          </a:r>
        </a:p>
      </dgm:t>
    </dgm:pt>
    <dgm:pt modelId="{2ED80DCF-168B-498B-B329-4CDA92E6EA12}" type="parTrans" cxnId="{1D24069C-84FF-4F6E-9FAC-B885C342D0E9}">
      <dgm:prSet/>
      <dgm:spPr/>
      <dgm:t>
        <a:bodyPr/>
        <a:lstStyle/>
        <a:p>
          <a:endParaRPr lang="en-US"/>
        </a:p>
      </dgm:t>
    </dgm:pt>
    <dgm:pt modelId="{64576120-97D8-41EA-A11F-01B350D0822B}" type="sibTrans" cxnId="{1D24069C-84FF-4F6E-9FAC-B885C342D0E9}">
      <dgm:prSet/>
      <dgm:spPr/>
      <dgm:t>
        <a:bodyPr/>
        <a:lstStyle/>
        <a:p>
          <a:endParaRPr lang="en-US"/>
        </a:p>
      </dgm:t>
    </dgm:pt>
    <dgm:pt modelId="{3C28ABDB-C8AB-434C-B387-44A7EC35B3A2}" type="pres">
      <dgm:prSet presAssocID="{85008AFE-3ED0-4DB2-9358-5A18E7AF94DA}" presName="root" presStyleCnt="0">
        <dgm:presLayoutVars>
          <dgm:dir/>
          <dgm:resizeHandles val="exact"/>
        </dgm:presLayoutVars>
      </dgm:prSet>
      <dgm:spPr/>
    </dgm:pt>
    <dgm:pt modelId="{380D591E-2EEB-4C4D-914A-949B97A52B28}" type="pres">
      <dgm:prSet presAssocID="{8FC40009-B760-49D6-BDBD-3B2EABDA520B}" presName="compNode" presStyleCnt="0"/>
      <dgm:spPr/>
    </dgm:pt>
    <dgm:pt modelId="{CF3FC3AA-2148-4FED-92C9-777688F493C9}" type="pres">
      <dgm:prSet presAssocID="{8FC40009-B760-49D6-BDBD-3B2EABDA52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ic"/>
        </a:ext>
      </dgm:extLst>
    </dgm:pt>
    <dgm:pt modelId="{64BC66B9-B85E-4B65-82D9-2E3799413876}" type="pres">
      <dgm:prSet presAssocID="{8FC40009-B760-49D6-BDBD-3B2EABDA520B}" presName="iconSpace" presStyleCnt="0"/>
      <dgm:spPr/>
    </dgm:pt>
    <dgm:pt modelId="{9FBA0521-D025-40A3-BF02-57A8FC181B99}" type="pres">
      <dgm:prSet presAssocID="{8FC40009-B760-49D6-BDBD-3B2EABDA520B}" presName="parTx" presStyleLbl="revTx" presStyleIdx="0" presStyleCnt="4">
        <dgm:presLayoutVars>
          <dgm:chMax val="0"/>
          <dgm:chPref val="0"/>
        </dgm:presLayoutVars>
      </dgm:prSet>
      <dgm:spPr/>
    </dgm:pt>
    <dgm:pt modelId="{BAC7DF35-A694-4BB7-92A7-4D9E7E641664}" type="pres">
      <dgm:prSet presAssocID="{8FC40009-B760-49D6-BDBD-3B2EABDA520B}" presName="txSpace" presStyleCnt="0"/>
      <dgm:spPr/>
    </dgm:pt>
    <dgm:pt modelId="{68D35732-ECA5-4D5B-8EE9-E2A1865BEB0F}" type="pres">
      <dgm:prSet presAssocID="{8FC40009-B760-49D6-BDBD-3B2EABDA520B}" presName="desTx" presStyleLbl="revTx" presStyleIdx="1" presStyleCnt="4">
        <dgm:presLayoutVars/>
      </dgm:prSet>
      <dgm:spPr/>
    </dgm:pt>
    <dgm:pt modelId="{6647730F-C791-4B44-9382-95022D002BE7}" type="pres">
      <dgm:prSet presAssocID="{63FD9E4F-9C43-4FC0-BE51-5E1AD08446A8}" presName="sibTrans" presStyleCnt="0"/>
      <dgm:spPr/>
    </dgm:pt>
    <dgm:pt modelId="{AC12E23C-9A4D-477C-8656-166EB45D0EE6}" type="pres">
      <dgm:prSet presAssocID="{FF5A6F53-F254-4CC1-8262-8750329CCFDD}" presName="compNode" presStyleCnt="0"/>
      <dgm:spPr/>
    </dgm:pt>
    <dgm:pt modelId="{DCD111A0-12E6-4C9C-8375-B8A735A5AE68}" type="pres">
      <dgm:prSet presAssocID="{FF5A6F53-F254-4CC1-8262-8750329CCFD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E3DAA15-8889-4775-97D9-FDD5C4C26293}" type="pres">
      <dgm:prSet presAssocID="{FF5A6F53-F254-4CC1-8262-8750329CCFDD}" presName="iconSpace" presStyleCnt="0"/>
      <dgm:spPr/>
    </dgm:pt>
    <dgm:pt modelId="{B358AAA5-206B-4106-935E-F8C7F46BCE82}" type="pres">
      <dgm:prSet presAssocID="{FF5A6F53-F254-4CC1-8262-8750329CCFDD}" presName="parTx" presStyleLbl="revTx" presStyleIdx="2" presStyleCnt="4">
        <dgm:presLayoutVars>
          <dgm:chMax val="0"/>
          <dgm:chPref val="0"/>
        </dgm:presLayoutVars>
      </dgm:prSet>
      <dgm:spPr/>
    </dgm:pt>
    <dgm:pt modelId="{D5690F5F-D36A-4026-B68C-80345FA1346C}" type="pres">
      <dgm:prSet presAssocID="{FF5A6F53-F254-4CC1-8262-8750329CCFDD}" presName="txSpace" presStyleCnt="0"/>
      <dgm:spPr/>
    </dgm:pt>
    <dgm:pt modelId="{8EA30EF8-F5BD-4028-8F91-4502F3AB2915}" type="pres">
      <dgm:prSet presAssocID="{FF5A6F53-F254-4CC1-8262-8750329CCFDD}" presName="desTx" presStyleLbl="revTx" presStyleIdx="3" presStyleCnt="4">
        <dgm:presLayoutVars/>
      </dgm:prSet>
      <dgm:spPr/>
    </dgm:pt>
  </dgm:ptLst>
  <dgm:cxnLst>
    <dgm:cxn modelId="{3C9D6D0A-A507-47DD-A97A-0CEA4D67B1F5}" srcId="{8FC40009-B760-49D6-BDBD-3B2EABDA520B}" destId="{AA46C3C4-D247-4757-A060-13A8C292C30B}" srcOrd="0" destOrd="0" parTransId="{29CB5835-0DD7-4139-A8CF-D3638C1B7E8A}" sibTransId="{65D3A1DA-3376-4FBA-B72B-0DD523493535}"/>
    <dgm:cxn modelId="{70B9ED17-2195-41FE-885C-5F3BE12BCF35}" type="presOf" srcId="{36078F10-276A-425A-9702-AAF73A926FE0}" destId="{8EA30EF8-F5BD-4028-8F91-4502F3AB2915}" srcOrd="0" destOrd="1" presId="urn:microsoft.com/office/officeart/2018/5/layout/CenteredIconLabelDescriptionList"/>
    <dgm:cxn modelId="{C136BE19-1C14-45F5-9E4C-24842B9D95B5}" srcId="{85008AFE-3ED0-4DB2-9358-5A18E7AF94DA}" destId="{FF5A6F53-F254-4CC1-8262-8750329CCFDD}" srcOrd="1" destOrd="0" parTransId="{86CB49BA-2414-4DCE-8A76-BAE51C2BA5C1}" sibTransId="{B5B1F8B6-E0F1-426F-B7AF-25506DF250B7}"/>
    <dgm:cxn modelId="{6BBB961E-989D-4769-A4EB-65299742B184}" srcId="{FF5A6F53-F254-4CC1-8262-8750329CCFDD}" destId="{36078F10-276A-425A-9702-AAF73A926FE0}" srcOrd="1" destOrd="0" parTransId="{D371A16C-3403-4022-912F-CEF4C6B855B0}" sibTransId="{9BF4405D-DDFE-4E31-A286-8443F5409387}"/>
    <dgm:cxn modelId="{29711627-B7EF-4404-9C36-E4D8D0908B03}" srcId="{FF5A6F53-F254-4CC1-8262-8750329CCFDD}" destId="{C6DB8FEF-8234-4052-B489-A0DFA2286BCD}" srcOrd="0" destOrd="0" parTransId="{BD7BF796-A0BC-4914-BE58-AABFA86D78E5}" sibTransId="{509412F1-AB69-41FF-BD2A-AC8745E9AC02}"/>
    <dgm:cxn modelId="{4EFF6837-36C5-4C2E-BC91-485B20B596D9}" type="presOf" srcId="{C6DB8FEF-8234-4052-B489-A0DFA2286BCD}" destId="{8EA30EF8-F5BD-4028-8F91-4502F3AB2915}" srcOrd="0" destOrd="0" presId="urn:microsoft.com/office/officeart/2018/5/layout/CenteredIconLabelDescriptionList"/>
    <dgm:cxn modelId="{4939A779-8DA7-4437-BC20-F0F8F0706338}" type="presOf" srcId="{724FEC0B-4E15-42DD-8999-055E715FBFE0}" destId="{8EA30EF8-F5BD-4028-8F91-4502F3AB2915}" srcOrd="0" destOrd="2" presId="urn:microsoft.com/office/officeart/2018/5/layout/CenteredIconLabelDescriptionList"/>
    <dgm:cxn modelId="{A961568D-6838-488A-8257-F2C581C3F7C3}" type="presOf" srcId="{A233F938-9E70-4A31-A0D6-464C84F1B797}" destId="{68D35732-ECA5-4D5B-8EE9-E2A1865BEB0F}" srcOrd="0" destOrd="1" presId="urn:microsoft.com/office/officeart/2018/5/layout/CenteredIconLabelDescriptionList"/>
    <dgm:cxn modelId="{3CE7289B-9F5B-4A01-A499-A1021995CAAB}" srcId="{8FC40009-B760-49D6-BDBD-3B2EABDA520B}" destId="{AC3FA9B0-CD96-4C52-89CE-EA3CB89D1995}" srcOrd="3" destOrd="0" parTransId="{C13971B5-C2EF-4F30-A077-6112985D5416}" sibTransId="{D706150D-62D0-480A-8F89-1A2DE34C28E9}"/>
    <dgm:cxn modelId="{1D24069C-84FF-4F6E-9FAC-B885C342D0E9}" srcId="{FF5A6F53-F254-4CC1-8262-8750329CCFDD}" destId="{724FEC0B-4E15-42DD-8999-055E715FBFE0}" srcOrd="2" destOrd="0" parTransId="{2ED80DCF-168B-498B-B329-4CDA92E6EA12}" sibTransId="{64576120-97D8-41EA-A11F-01B350D0822B}"/>
    <dgm:cxn modelId="{96CFCFA5-E3E3-4D4E-A641-04EF7D1BE086}" type="presOf" srcId="{8FC40009-B760-49D6-BDBD-3B2EABDA520B}" destId="{9FBA0521-D025-40A3-BF02-57A8FC181B99}" srcOrd="0" destOrd="0" presId="urn:microsoft.com/office/officeart/2018/5/layout/CenteredIconLabelDescriptionList"/>
    <dgm:cxn modelId="{B910ACBC-8440-40EE-B8FD-48AD3EB7B0F6}" srcId="{85008AFE-3ED0-4DB2-9358-5A18E7AF94DA}" destId="{8FC40009-B760-49D6-BDBD-3B2EABDA520B}" srcOrd="0" destOrd="0" parTransId="{F50F5E91-2A22-45E3-98F4-FF5CDE309C01}" sibTransId="{63FD9E4F-9C43-4FC0-BE51-5E1AD08446A8}"/>
    <dgm:cxn modelId="{34CFA4C4-0205-4564-8360-AEE1C30728E8}" type="presOf" srcId="{AC3FA9B0-CD96-4C52-89CE-EA3CB89D1995}" destId="{68D35732-ECA5-4D5B-8EE9-E2A1865BEB0F}" srcOrd="0" destOrd="3" presId="urn:microsoft.com/office/officeart/2018/5/layout/CenteredIconLabelDescriptionList"/>
    <dgm:cxn modelId="{73D969CA-BDEB-4906-9B8C-2A25C76AB71F}" type="presOf" srcId="{AA46C3C4-D247-4757-A060-13A8C292C30B}" destId="{68D35732-ECA5-4D5B-8EE9-E2A1865BEB0F}" srcOrd="0" destOrd="0" presId="urn:microsoft.com/office/officeart/2018/5/layout/CenteredIconLabelDescriptionList"/>
    <dgm:cxn modelId="{0370FDCC-385F-451F-9268-0CCC1F9E82AC}" type="presOf" srcId="{FF5A6F53-F254-4CC1-8262-8750329CCFDD}" destId="{B358AAA5-206B-4106-935E-F8C7F46BCE82}" srcOrd="0" destOrd="0" presId="urn:microsoft.com/office/officeart/2018/5/layout/CenteredIconLabelDescriptionList"/>
    <dgm:cxn modelId="{5D247ED0-55F2-4B67-89BA-ACC99A7107B8}" type="presOf" srcId="{DF318483-4C39-4289-9890-54E99040BFFF}" destId="{68D35732-ECA5-4D5B-8EE9-E2A1865BEB0F}" srcOrd="0" destOrd="2" presId="urn:microsoft.com/office/officeart/2018/5/layout/CenteredIconLabelDescriptionList"/>
    <dgm:cxn modelId="{8B17FCD3-45D8-4953-A714-98503C2F4CBB}" srcId="{8FC40009-B760-49D6-BDBD-3B2EABDA520B}" destId="{DF318483-4C39-4289-9890-54E99040BFFF}" srcOrd="2" destOrd="0" parTransId="{7CE7E1FB-7A16-4BAB-B33C-EFF4D90FE3C5}" sibTransId="{8A8EBBDF-7111-46E0-A9F9-8CA5580F295D}"/>
    <dgm:cxn modelId="{FF9065E1-AF82-4477-BE5C-DE62D4EBEBBC}" srcId="{8FC40009-B760-49D6-BDBD-3B2EABDA520B}" destId="{FBDA3CB8-7930-4FCB-841B-0BB9054F9D6E}" srcOrd="4" destOrd="0" parTransId="{3148905B-62D1-46DE-9B5A-539AC0F9525F}" sibTransId="{EC2E8D12-01CC-432C-BB1C-508E52EBB7A7}"/>
    <dgm:cxn modelId="{1295C6E3-9186-4E84-96FB-18A1D7198F71}" type="presOf" srcId="{85008AFE-3ED0-4DB2-9358-5A18E7AF94DA}" destId="{3C28ABDB-C8AB-434C-B387-44A7EC35B3A2}" srcOrd="0" destOrd="0" presId="urn:microsoft.com/office/officeart/2018/5/layout/CenteredIconLabelDescriptionList"/>
    <dgm:cxn modelId="{751AEAE6-74B4-4D4D-948F-819D39E19C00}" srcId="{8FC40009-B760-49D6-BDBD-3B2EABDA520B}" destId="{A233F938-9E70-4A31-A0D6-464C84F1B797}" srcOrd="1" destOrd="0" parTransId="{6DBE6888-196A-4C13-B0CF-7CE0FEF3EE4A}" sibTransId="{3FB94999-0CC9-4D75-8663-A60B0FB24E6F}"/>
    <dgm:cxn modelId="{25B0FAEF-02F7-420E-9CE3-1EB6E9DFE31E}" type="presOf" srcId="{FBDA3CB8-7930-4FCB-841B-0BB9054F9D6E}" destId="{68D35732-ECA5-4D5B-8EE9-E2A1865BEB0F}" srcOrd="0" destOrd="4" presId="urn:microsoft.com/office/officeart/2018/5/layout/CenteredIconLabelDescriptionList"/>
    <dgm:cxn modelId="{1A060817-F13C-472B-988B-93873A27B133}" type="presParOf" srcId="{3C28ABDB-C8AB-434C-B387-44A7EC35B3A2}" destId="{380D591E-2EEB-4C4D-914A-949B97A52B28}" srcOrd="0" destOrd="0" presId="urn:microsoft.com/office/officeart/2018/5/layout/CenteredIconLabelDescriptionList"/>
    <dgm:cxn modelId="{777A5E78-70B2-4E90-8291-6139D3C8312A}" type="presParOf" srcId="{380D591E-2EEB-4C4D-914A-949B97A52B28}" destId="{CF3FC3AA-2148-4FED-92C9-777688F493C9}" srcOrd="0" destOrd="0" presId="urn:microsoft.com/office/officeart/2018/5/layout/CenteredIconLabelDescriptionList"/>
    <dgm:cxn modelId="{0CAD4EB7-1BEB-451E-8EE6-E4900D63BF62}" type="presParOf" srcId="{380D591E-2EEB-4C4D-914A-949B97A52B28}" destId="{64BC66B9-B85E-4B65-82D9-2E3799413876}" srcOrd="1" destOrd="0" presId="urn:microsoft.com/office/officeart/2018/5/layout/CenteredIconLabelDescriptionList"/>
    <dgm:cxn modelId="{7264E4C9-F1EA-450D-8AAD-E442580227C1}" type="presParOf" srcId="{380D591E-2EEB-4C4D-914A-949B97A52B28}" destId="{9FBA0521-D025-40A3-BF02-57A8FC181B99}" srcOrd="2" destOrd="0" presId="urn:microsoft.com/office/officeart/2018/5/layout/CenteredIconLabelDescriptionList"/>
    <dgm:cxn modelId="{48B240FD-BCCA-45C7-98C9-201BAE034D85}" type="presParOf" srcId="{380D591E-2EEB-4C4D-914A-949B97A52B28}" destId="{BAC7DF35-A694-4BB7-92A7-4D9E7E641664}" srcOrd="3" destOrd="0" presId="urn:microsoft.com/office/officeart/2018/5/layout/CenteredIconLabelDescriptionList"/>
    <dgm:cxn modelId="{F313BEFA-43E3-46A4-B969-A90937F90F75}" type="presParOf" srcId="{380D591E-2EEB-4C4D-914A-949B97A52B28}" destId="{68D35732-ECA5-4D5B-8EE9-E2A1865BEB0F}" srcOrd="4" destOrd="0" presId="urn:microsoft.com/office/officeart/2018/5/layout/CenteredIconLabelDescriptionList"/>
    <dgm:cxn modelId="{C4672B36-5B9A-4BAC-A7F6-1479B8B8DC2D}" type="presParOf" srcId="{3C28ABDB-C8AB-434C-B387-44A7EC35B3A2}" destId="{6647730F-C791-4B44-9382-95022D002BE7}" srcOrd="1" destOrd="0" presId="urn:microsoft.com/office/officeart/2018/5/layout/CenteredIconLabelDescriptionList"/>
    <dgm:cxn modelId="{DCFB61EA-0625-4905-8D99-C74A07DA0571}" type="presParOf" srcId="{3C28ABDB-C8AB-434C-B387-44A7EC35B3A2}" destId="{AC12E23C-9A4D-477C-8656-166EB45D0EE6}" srcOrd="2" destOrd="0" presId="urn:microsoft.com/office/officeart/2018/5/layout/CenteredIconLabelDescriptionList"/>
    <dgm:cxn modelId="{5AA27282-E857-4030-9A5A-A101A0252D8F}" type="presParOf" srcId="{AC12E23C-9A4D-477C-8656-166EB45D0EE6}" destId="{DCD111A0-12E6-4C9C-8375-B8A735A5AE68}" srcOrd="0" destOrd="0" presId="urn:microsoft.com/office/officeart/2018/5/layout/CenteredIconLabelDescriptionList"/>
    <dgm:cxn modelId="{21558793-8E3A-4DD8-BC07-BF0C7F7CF36B}" type="presParOf" srcId="{AC12E23C-9A4D-477C-8656-166EB45D0EE6}" destId="{8E3DAA15-8889-4775-97D9-FDD5C4C26293}" srcOrd="1" destOrd="0" presId="urn:microsoft.com/office/officeart/2018/5/layout/CenteredIconLabelDescriptionList"/>
    <dgm:cxn modelId="{2BAD201E-707A-442F-8B87-8D2F135FBDE8}" type="presParOf" srcId="{AC12E23C-9A4D-477C-8656-166EB45D0EE6}" destId="{B358AAA5-206B-4106-935E-F8C7F46BCE82}" srcOrd="2" destOrd="0" presId="urn:microsoft.com/office/officeart/2018/5/layout/CenteredIconLabelDescriptionList"/>
    <dgm:cxn modelId="{9E9F3B51-EED1-4E20-98C2-F6CB6CC6A6E6}" type="presParOf" srcId="{AC12E23C-9A4D-477C-8656-166EB45D0EE6}" destId="{D5690F5F-D36A-4026-B68C-80345FA1346C}" srcOrd="3" destOrd="0" presId="urn:microsoft.com/office/officeart/2018/5/layout/CenteredIconLabelDescriptionList"/>
    <dgm:cxn modelId="{BE95CBA8-8115-4C19-A813-E372590B58D5}" type="presParOf" srcId="{AC12E23C-9A4D-477C-8656-166EB45D0EE6}" destId="{8EA30EF8-F5BD-4028-8F91-4502F3AB291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E1F7C-B50B-4BA1-A024-4724150191A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27852C8-B8E9-43AD-96DA-5F322915114C}">
      <dgm:prSet/>
      <dgm:spPr/>
      <dgm:t>
        <a:bodyPr/>
        <a:lstStyle/>
        <a:p>
          <a:r>
            <a:rPr lang="en-US" i="1" dirty="0"/>
            <a:t>A Nation at Risk</a:t>
          </a:r>
          <a:endParaRPr lang="en-US" dirty="0"/>
        </a:p>
      </dgm:t>
    </dgm:pt>
    <dgm:pt modelId="{D2B77E57-387E-4FEB-94AE-82509B6A970B}" type="parTrans" cxnId="{DCB984BD-F349-4A32-93C6-F971968C23A5}">
      <dgm:prSet/>
      <dgm:spPr/>
      <dgm:t>
        <a:bodyPr/>
        <a:lstStyle/>
        <a:p>
          <a:endParaRPr lang="en-US"/>
        </a:p>
      </dgm:t>
    </dgm:pt>
    <dgm:pt modelId="{F3611A8B-3857-4BD7-A746-505E957B7721}" type="sibTrans" cxnId="{DCB984BD-F349-4A32-93C6-F971968C23A5}">
      <dgm:prSet/>
      <dgm:spPr/>
      <dgm:t>
        <a:bodyPr/>
        <a:lstStyle/>
        <a:p>
          <a:endParaRPr lang="en-US"/>
        </a:p>
      </dgm:t>
    </dgm:pt>
    <dgm:pt modelId="{45A36113-C832-4F43-B01C-C5E3E1B73054}">
      <dgm:prSet/>
      <dgm:spPr/>
      <dgm:t>
        <a:bodyPr/>
        <a:lstStyle/>
        <a:p>
          <a:r>
            <a:rPr lang="en-US" b="1" i="1" dirty="0"/>
            <a:t>Assessments to monitor students’ academic achievement </a:t>
          </a:r>
          <a:endParaRPr lang="en-US" b="1" dirty="0"/>
        </a:p>
      </dgm:t>
    </dgm:pt>
    <dgm:pt modelId="{96AF84A2-DB37-4C81-8B2B-11DFAE9CCBE1}" type="parTrans" cxnId="{8D3FFDC1-5D21-45D0-8019-41576ED5CD46}">
      <dgm:prSet/>
      <dgm:spPr/>
      <dgm:t>
        <a:bodyPr/>
        <a:lstStyle/>
        <a:p>
          <a:endParaRPr lang="en-US"/>
        </a:p>
      </dgm:t>
    </dgm:pt>
    <dgm:pt modelId="{6B91FE87-5949-4BBB-87F0-E08E38F586D1}" type="sibTrans" cxnId="{8D3FFDC1-5D21-45D0-8019-41576ED5CD46}">
      <dgm:prSet/>
      <dgm:spPr/>
      <dgm:t>
        <a:bodyPr/>
        <a:lstStyle/>
        <a:p>
          <a:endParaRPr lang="en-US"/>
        </a:p>
      </dgm:t>
    </dgm:pt>
    <dgm:pt modelId="{336D2B7A-7640-4FD4-9661-55C4E1AEC94C}">
      <dgm:prSet/>
      <dgm:spPr/>
      <dgm:t>
        <a:bodyPr/>
        <a:lstStyle/>
        <a:p>
          <a:r>
            <a:rPr lang="en-US" b="1" i="1" dirty="0"/>
            <a:t>Political pressures</a:t>
          </a:r>
          <a:endParaRPr lang="en-US" b="1" dirty="0"/>
        </a:p>
      </dgm:t>
    </dgm:pt>
    <dgm:pt modelId="{7EAD310E-4291-4663-98C5-6AC6B1660AA8}" type="parTrans" cxnId="{7D4C73FE-E21B-472E-9C90-F5E15F202428}">
      <dgm:prSet/>
      <dgm:spPr/>
      <dgm:t>
        <a:bodyPr/>
        <a:lstStyle/>
        <a:p>
          <a:endParaRPr lang="en-US"/>
        </a:p>
      </dgm:t>
    </dgm:pt>
    <dgm:pt modelId="{430C2334-2958-4BB6-92D4-575C3804BC2D}" type="sibTrans" cxnId="{7D4C73FE-E21B-472E-9C90-F5E15F202428}">
      <dgm:prSet/>
      <dgm:spPr/>
      <dgm:t>
        <a:bodyPr/>
        <a:lstStyle/>
        <a:p>
          <a:endParaRPr lang="en-US"/>
        </a:p>
      </dgm:t>
    </dgm:pt>
    <dgm:pt modelId="{97B82928-F735-4F16-9D9F-9C2EB9E42F9B}">
      <dgm:prSet/>
      <dgm:spPr/>
      <dgm:t>
        <a:bodyPr/>
        <a:lstStyle/>
        <a:p>
          <a:r>
            <a:rPr lang="en-US" b="1" i="1" dirty="0"/>
            <a:t>The Texas example</a:t>
          </a:r>
          <a:endParaRPr lang="en-US" b="1" dirty="0"/>
        </a:p>
      </dgm:t>
    </dgm:pt>
    <dgm:pt modelId="{69ECB0F4-C46D-4B98-A54B-B7DF71AD57AD}" type="parTrans" cxnId="{3736C2FE-7C25-4901-95C0-73888F6E18B6}">
      <dgm:prSet/>
      <dgm:spPr/>
      <dgm:t>
        <a:bodyPr/>
        <a:lstStyle/>
        <a:p>
          <a:endParaRPr lang="en-US"/>
        </a:p>
      </dgm:t>
    </dgm:pt>
    <dgm:pt modelId="{81D921C3-801E-4EF3-93D5-4D945790593B}" type="sibTrans" cxnId="{3736C2FE-7C25-4901-95C0-73888F6E18B6}">
      <dgm:prSet/>
      <dgm:spPr/>
      <dgm:t>
        <a:bodyPr/>
        <a:lstStyle/>
        <a:p>
          <a:endParaRPr lang="en-US"/>
        </a:p>
      </dgm:t>
    </dgm:pt>
    <dgm:pt modelId="{6D2CFB8D-7061-4BDE-9B66-692537E44D9A}">
      <dgm:prSet/>
      <dgm:spPr/>
      <dgm:t>
        <a:bodyPr/>
        <a:lstStyle/>
        <a:p>
          <a:r>
            <a:rPr lang="en-US" b="1" i="1" dirty="0"/>
            <a:t>Perot and the Texas Accountability System (TAAS)</a:t>
          </a:r>
          <a:endParaRPr lang="en-US" b="1" dirty="0"/>
        </a:p>
      </dgm:t>
    </dgm:pt>
    <dgm:pt modelId="{2228A4AE-564E-4156-A252-18D7C7C027D6}" type="parTrans" cxnId="{6ADB5FA8-EC65-4B2F-A56D-F783ACB401E2}">
      <dgm:prSet/>
      <dgm:spPr/>
      <dgm:t>
        <a:bodyPr/>
        <a:lstStyle/>
        <a:p>
          <a:endParaRPr lang="en-US"/>
        </a:p>
      </dgm:t>
    </dgm:pt>
    <dgm:pt modelId="{31F4FF24-0CE3-4D08-8C86-390BCE466D87}" type="sibTrans" cxnId="{6ADB5FA8-EC65-4B2F-A56D-F783ACB401E2}">
      <dgm:prSet/>
      <dgm:spPr/>
      <dgm:t>
        <a:bodyPr/>
        <a:lstStyle/>
        <a:p>
          <a:endParaRPr lang="en-US"/>
        </a:p>
      </dgm:t>
    </dgm:pt>
    <dgm:pt modelId="{BCD08D90-F2E4-4E1F-808C-7712EAB33DA9}">
      <dgm:prSet/>
      <dgm:spPr/>
      <dgm:t>
        <a:bodyPr/>
        <a:lstStyle/>
        <a:p>
          <a:r>
            <a:rPr lang="en-US" b="1" i="1" dirty="0"/>
            <a:t>Consequences of TAAS test for Black and Hispanic students</a:t>
          </a:r>
          <a:endParaRPr lang="en-US" b="1" dirty="0"/>
        </a:p>
      </dgm:t>
    </dgm:pt>
    <dgm:pt modelId="{0B8E4F03-21A6-41CF-A8F6-AAAAAB3273A3}" type="parTrans" cxnId="{519AB026-715A-431C-B613-B766737B84D8}">
      <dgm:prSet/>
      <dgm:spPr/>
      <dgm:t>
        <a:bodyPr/>
        <a:lstStyle/>
        <a:p>
          <a:endParaRPr lang="en-US"/>
        </a:p>
      </dgm:t>
    </dgm:pt>
    <dgm:pt modelId="{BD71D4EA-A4A7-4DD7-AE32-2E8D17114F1C}" type="sibTrans" cxnId="{519AB026-715A-431C-B613-B766737B84D8}">
      <dgm:prSet/>
      <dgm:spPr/>
      <dgm:t>
        <a:bodyPr/>
        <a:lstStyle/>
        <a:p>
          <a:endParaRPr lang="en-US"/>
        </a:p>
      </dgm:t>
    </dgm:pt>
    <dgm:pt modelId="{FCF7A1E6-10DD-430A-827B-F25F4DDA10BE}" type="pres">
      <dgm:prSet presAssocID="{D91E1F7C-B50B-4BA1-A024-4724150191A4}" presName="diagram" presStyleCnt="0">
        <dgm:presLayoutVars>
          <dgm:dir/>
          <dgm:resizeHandles val="exact"/>
        </dgm:presLayoutVars>
      </dgm:prSet>
      <dgm:spPr/>
    </dgm:pt>
    <dgm:pt modelId="{C74F8DC7-8C5E-4341-BB98-D1BE91BFD0C6}" type="pres">
      <dgm:prSet presAssocID="{E27852C8-B8E9-43AD-96DA-5F322915114C}" presName="node" presStyleLbl="node1" presStyleIdx="0" presStyleCnt="6">
        <dgm:presLayoutVars>
          <dgm:bulletEnabled val="1"/>
        </dgm:presLayoutVars>
      </dgm:prSet>
      <dgm:spPr/>
    </dgm:pt>
    <dgm:pt modelId="{59EEC4B5-5419-4047-A268-0D812DF9C1B2}" type="pres">
      <dgm:prSet presAssocID="{F3611A8B-3857-4BD7-A746-505E957B7721}" presName="sibTrans" presStyleCnt="0"/>
      <dgm:spPr/>
    </dgm:pt>
    <dgm:pt modelId="{1B198B45-D8F1-41EA-B007-0C34F0D6471B}" type="pres">
      <dgm:prSet presAssocID="{45A36113-C832-4F43-B01C-C5E3E1B73054}" presName="node" presStyleLbl="node1" presStyleIdx="1" presStyleCnt="6">
        <dgm:presLayoutVars>
          <dgm:bulletEnabled val="1"/>
        </dgm:presLayoutVars>
      </dgm:prSet>
      <dgm:spPr/>
    </dgm:pt>
    <dgm:pt modelId="{A2E80DBC-F746-4FFE-BC5C-CEE5900DC16B}" type="pres">
      <dgm:prSet presAssocID="{6B91FE87-5949-4BBB-87F0-E08E38F586D1}" presName="sibTrans" presStyleCnt="0"/>
      <dgm:spPr/>
    </dgm:pt>
    <dgm:pt modelId="{89A8CA5C-842E-4AAA-A507-CDE217845795}" type="pres">
      <dgm:prSet presAssocID="{336D2B7A-7640-4FD4-9661-55C4E1AEC94C}" presName="node" presStyleLbl="node1" presStyleIdx="2" presStyleCnt="6">
        <dgm:presLayoutVars>
          <dgm:bulletEnabled val="1"/>
        </dgm:presLayoutVars>
      </dgm:prSet>
      <dgm:spPr/>
    </dgm:pt>
    <dgm:pt modelId="{3B1A218D-DC38-4248-8778-01D41AA4FDBE}" type="pres">
      <dgm:prSet presAssocID="{430C2334-2958-4BB6-92D4-575C3804BC2D}" presName="sibTrans" presStyleCnt="0"/>
      <dgm:spPr/>
    </dgm:pt>
    <dgm:pt modelId="{48F8A0F1-DBDD-4751-9175-784B6A3934C4}" type="pres">
      <dgm:prSet presAssocID="{97B82928-F735-4F16-9D9F-9C2EB9E42F9B}" presName="node" presStyleLbl="node1" presStyleIdx="3" presStyleCnt="6">
        <dgm:presLayoutVars>
          <dgm:bulletEnabled val="1"/>
        </dgm:presLayoutVars>
      </dgm:prSet>
      <dgm:spPr/>
    </dgm:pt>
    <dgm:pt modelId="{30DC7300-DD9F-408E-BD77-CDD68F9B8D35}" type="pres">
      <dgm:prSet presAssocID="{81D921C3-801E-4EF3-93D5-4D945790593B}" presName="sibTrans" presStyleCnt="0"/>
      <dgm:spPr/>
    </dgm:pt>
    <dgm:pt modelId="{B9C25161-4654-4B9E-8218-AAD6B97E6D4C}" type="pres">
      <dgm:prSet presAssocID="{6D2CFB8D-7061-4BDE-9B66-692537E44D9A}" presName="node" presStyleLbl="node1" presStyleIdx="4" presStyleCnt="6">
        <dgm:presLayoutVars>
          <dgm:bulletEnabled val="1"/>
        </dgm:presLayoutVars>
      </dgm:prSet>
      <dgm:spPr/>
    </dgm:pt>
    <dgm:pt modelId="{2B24B8FB-E30D-435B-AA72-732F4197045F}" type="pres">
      <dgm:prSet presAssocID="{31F4FF24-0CE3-4D08-8C86-390BCE466D87}" presName="sibTrans" presStyleCnt="0"/>
      <dgm:spPr/>
    </dgm:pt>
    <dgm:pt modelId="{BC5A4260-28CE-430E-9679-32A53A4C3D33}" type="pres">
      <dgm:prSet presAssocID="{BCD08D90-F2E4-4E1F-808C-7712EAB33DA9}" presName="node" presStyleLbl="node1" presStyleIdx="5" presStyleCnt="6">
        <dgm:presLayoutVars>
          <dgm:bulletEnabled val="1"/>
        </dgm:presLayoutVars>
      </dgm:prSet>
      <dgm:spPr/>
    </dgm:pt>
  </dgm:ptLst>
  <dgm:cxnLst>
    <dgm:cxn modelId="{38B57F15-4864-4E80-9E81-5F4EF0907FFE}" type="presOf" srcId="{E27852C8-B8E9-43AD-96DA-5F322915114C}" destId="{C74F8DC7-8C5E-4341-BB98-D1BE91BFD0C6}" srcOrd="0" destOrd="0" presId="urn:microsoft.com/office/officeart/2005/8/layout/default"/>
    <dgm:cxn modelId="{EFE3DD25-D88D-4C83-A1A8-F84B337CADDF}" type="presOf" srcId="{D91E1F7C-B50B-4BA1-A024-4724150191A4}" destId="{FCF7A1E6-10DD-430A-827B-F25F4DDA10BE}" srcOrd="0" destOrd="0" presId="urn:microsoft.com/office/officeart/2005/8/layout/default"/>
    <dgm:cxn modelId="{519AB026-715A-431C-B613-B766737B84D8}" srcId="{D91E1F7C-B50B-4BA1-A024-4724150191A4}" destId="{BCD08D90-F2E4-4E1F-808C-7712EAB33DA9}" srcOrd="5" destOrd="0" parTransId="{0B8E4F03-21A6-41CF-A8F6-AAAAAB3273A3}" sibTransId="{BD71D4EA-A4A7-4DD7-AE32-2E8D17114F1C}"/>
    <dgm:cxn modelId="{B5D37970-3CBE-4FF0-B606-FD8FCC4F5884}" type="presOf" srcId="{BCD08D90-F2E4-4E1F-808C-7712EAB33DA9}" destId="{BC5A4260-28CE-430E-9679-32A53A4C3D33}" srcOrd="0" destOrd="0" presId="urn:microsoft.com/office/officeart/2005/8/layout/default"/>
    <dgm:cxn modelId="{19C58F55-A92D-4AAD-82E0-189D299B830A}" type="presOf" srcId="{45A36113-C832-4F43-B01C-C5E3E1B73054}" destId="{1B198B45-D8F1-41EA-B007-0C34F0D6471B}" srcOrd="0" destOrd="0" presId="urn:microsoft.com/office/officeart/2005/8/layout/default"/>
    <dgm:cxn modelId="{43955B8B-341F-4D01-821E-6D2C9A22023E}" type="presOf" srcId="{336D2B7A-7640-4FD4-9661-55C4E1AEC94C}" destId="{89A8CA5C-842E-4AAA-A507-CDE217845795}" srcOrd="0" destOrd="0" presId="urn:microsoft.com/office/officeart/2005/8/layout/default"/>
    <dgm:cxn modelId="{DF897094-6484-45C0-9480-6547ECB43376}" type="presOf" srcId="{6D2CFB8D-7061-4BDE-9B66-692537E44D9A}" destId="{B9C25161-4654-4B9E-8218-AAD6B97E6D4C}" srcOrd="0" destOrd="0" presId="urn:microsoft.com/office/officeart/2005/8/layout/default"/>
    <dgm:cxn modelId="{6ADB5FA8-EC65-4B2F-A56D-F783ACB401E2}" srcId="{D91E1F7C-B50B-4BA1-A024-4724150191A4}" destId="{6D2CFB8D-7061-4BDE-9B66-692537E44D9A}" srcOrd="4" destOrd="0" parTransId="{2228A4AE-564E-4156-A252-18D7C7C027D6}" sibTransId="{31F4FF24-0CE3-4D08-8C86-390BCE466D87}"/>
    <dgm:cxn modelId="{DCB984BD-F349-4A32-93C6-F971968C23A5}" srcId="{D91E1F7C-B50B-4BA1-A024-4724150191A4}" destId="{E27852C8-B8E9-43AD-96DA-5F322915114C}" srcOrd="0" destOrd="0" parTransId="{D2B77E57-387E-4FEB-94AE-82509B6A970B}" sibTransId="{F3611A8B-3857-4BD7-A746-505E957B7721}"/>
    <dgm:cxn modelId="{8D3FFDC1-5D21-45D0-8019-41576ED5CD46}" srcId="{D91E1F7C-B50B-4BA1-A024-4724150191A4}" destId="{45A36113-C832-4F43-B01C-C5E3E1B73054}" srcOrd="1" destOrd="0" parTransId="{96AF84A2-DB37-4C81-8B2B-11DFAE9CCBE1}" sibTransId="{6B91FE87-5949-4BBB-87F0-E08E38F586D1}"/>
    <dgm:cxn modelId="{F0983BE8-D0F2-49D3-A099-8D905D0A6DF7}" type="presOf" srcId="{97B82928-F735-4F16-9D9F-9C2EB9E42F9B}" destId="{48F8A0F1-DBDD-4751-9175-784B6A3934C4}" srcOrd="0" destOrd="0" presId="urn:microsoft.com/office/officeart/2005/8/layout/default"/>
    <dgm:cxn modelId="{7D4C73FE-E21B-472E-9C90-F5E15F202428}" srcId="{D91E1F7C-B50B-4BA1-A024-4724150191A4}" destId="{336D2B7A-7640-4FD4-9661-55C4E1AEC94C}" srcOrd="2" destOrd="0" parTransId="{7EAD310E-4291-4663-98C5-6AC6B1660AA8}" sibTransId="{430C2334-2958-4BB6-92D4-575C3804BC2D}"/>
    <dgm:cxn modelId="{3736C2FE-7C25-4901-95C0-73888F6E18B6}" srcId="{D91E1F7C-B50B-4BA1-A024-4724150191A4}" destId="{97B82928-F735-4F16-9D9F-9C2EB9E42F9B}" srcOrd="3" destOrd="0" parTransId="{69ECB0F4-C46D-4B98-A54B-B7DF71AD57AD}" sibTransId="{81D921C3-801E-4EF3-93D5-4D945790593B}"/>
    <dgm:cxn modelId="{9024A77E-F827-4BD0-A85D-B86A926063D8}" type="presParOf" srcId="{FCF7A1E6-10DD-430A-827B-F25F4DDA10BE}" destId="{C74F8DC7-8C5E-4341-BB98-D1BE91BFD0C6}" srcOrd="0" destOrd="0" presId="urn:microsoft.com/office/officeart/2005/8/layout/default"/>
    <dgm:cxn modelId="{33603ED5-7575-402C-9018-1437CAEE8204}" type="presParOf" srcId="{FCF7A1E6-10DD-430A-827B-F25F4DDA10BE}" destId="{59EEC4B5-5419-4047-A268-0D812DF9C1B2}" srcOrd="1" destOrd="0" presId="urn:microsoft.com/office/officeart/2005/8/layout/default"/>
    <dgm:cxn modelId="{CC6DD50C-E6E8-4D1B-9D64-0485F6939261}" type="presParOf" srcId="{FCF7A1E6-10DD-430A-827B-F25F4DDA10BE}" destId="{1B198B45-D8F1-41EA-B007-0C34F0D6471B}" srcOrd="2" destOrd="0" presId="urn:microsoft.com/office/officeart/2005/8/layout/default"/>
    <dgm:cxn modelId="{DC006117-EE72-4ED9-A015-AB0F5D718505}" type="presParOf" srcId="{FCF7A1E6-10DD-430A-827B-F25F4DDA10BE}" destId="{A2E80DBC-F746-4FFE-BC5C-CEE5900DC16B}" srcOrd="3" destOrd="0" presId="urn:microsoft.com/office/officeart/2005/8/layout/default"/>
    <dgm:cxn modelId="{6086BCBA-50C6-43C6-98E9-F95A02827004}" type="presParOf" srcId="{FCF7A1E6-10DD-430A-827B-F25F4DDA10BE}" destId="{89A8CA5C-842E-4AAA-A507-CDE217845795}" srcOrd="4" destOrd="0" presId="urn:microsoft.com/office/officeart/2005/8/layout/default"/>
    <dgm:cxn modelId="{D6DC74D8-89D8-4569-BDF2-22FF097D74F8}" type="presParOf" srcId="{FCF7A1E6-10DD-430A-827B-F25F4DDA10BE}" destId="{3B1A218D-DC38-4248-8778-01D41AA4FDBE}" srcOrd="5" destOrd="0" presId="urn:microsoft.com/office/officeart/2005/8/layout/default"/>
    <dgm:cxn modelId="{01514CCC-33C5-4F92-BB59-F03C48F6D5B3}" type="presParOf" srcId="{FCF7A1E6-10DD-430A-827B-F25F4DDA10BE}" destId="{48F8A0F1-DBDD-4751-9175-784B6A3934C4}" srcOrd="6" destOrd="0" presId="urn:microsoft.com/office/officeart/2005/8/layout/default"/>
    <dgm:cxn modelId="{AE2A78CC-00A8-4B2B-8A1A-FF0F07E0AC29}" type="presParOf" srcId="{FCF7A1E6-10DD-430A-827B-F25F4DDA10BE}" destId="{30DC7300-DD9F-408E-BD77-CDD68F9B8D35}" srcOrd="7" destOrd="0" presId="urn:microsoft.com/office/officeart/2005/8/layout/default"/>
    <dgm:cxn modelId="{AA5DA58B-6C2E-4879-A37B-34988B285BD5}" type="presParOf" srcId="{FCF7A1E6-10DD-430A-827B-F25F4DDA10BE}" destId="{B9C25161-4654-4B9E-8218-AAD6B97E6D4C}" srcOrd="8" destOrd="0" presId="urn:microsoft.com/office/officeart/2005/8/layout/default"/>
    <dgm:cxn modelId="{D565E2B8-5BC5-41B2-B320-71BF7D971A02}" type="presParOf" srcId="{FCF7A1E6-10DD-430A-827B-F25F4DDA10BE}" destId="{2B24B8FB-E30D-435B-AA72-732F4197045F}" srcOrd="9" destOrd="0" presId="urn:microsoft.com/office/officeart/2005/8/layout/default"/>
    <dgm:cxn modelId="{11637A71-2F12-4BF7-8214-2C40CD86ECAF}" type="presParOf" srcId="{FCF7A1E6-10DD-430A-827B-F25F4DDA10BE}" destId="{BC5A4260-28CE-430E-9679-32A53A4C3D3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13261-D739-4C0C-A067-9E8ECD77294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127DA9D-DC55-4E2A-9C54-6D7338884E27}">
      <dgm:prSet/>
      <dgm:spPr/>
      <dgm:t>
        <a:bodyPr/>
        <a:lstStyle/>
        <a:p>
          <a:r>
            <a:rPr lang="en-US" dirty="0"/>
            <a:t>President Bush and NCLB</a:t>
          </a:r>
        </a:p>
      </dgm:t>
    </dgm:pt>
    <dgm:pt modelId="{734BDE6B-4E7C-4CD2-87BF-3AF0A7E95294}" type="parTrans" cxnId="{9CCDBAA0-7C9B-47DE-B5B0-FE385BE1460D}">
      <dgm:prSet/>
      <dgm:spPr/>
      <dgm:t>
        <a:bodyPr/>
        <a:lstStyle/>
        <a:p>
          <a:endParaRPr lang="en-US"/>
        </a:p>
      </dgm:t>
    </dgm:pt>
    <dgm:pt modelId="{B65A247D-B825-4F93-8910-FD05BD117C31}" type="sibTrans" cxnId="{9CCDBAA0-7C9B-47DE-B5B0-FE385BE1460D}">
      <dgm:prSet/>
      <dgm:spPr/>
      <dgm:t>
        <a:bodyPr/>
        <a:lstStyle/>
        <a:p>
          <a:endParaRPr lang="en-US"/>
        </a:p>
      </dgm:t>
    </dgm:pt>
    <dgm:pt modelId="{8DDD4FA9-F1B1-4E78-9BD0-81D18C5924C0}">
      <dgm:prSet/>
      <dgm:spPr/>
      <dgm:t>
        <a:bodyPr/>
        <a:lstStyle/>
        <a:p>
          <a:r>
            <a:rPr lang="en-US" dirty="0"/>
            <a:t>National Governors Association Center for Best Practices and the Council of Chief State School Officers and CCSS</a:t>
          </a:r>
        </a:p>
      </dgm:t>
    </dgm:pt>
    <dgm:pt modelId="{EB6370D1-7AEE-4745-A288-5E53B318C8AF}" type="parTrans" cxnId="{C4A020AC-E7DD-45EB-B019-C8448DB9C52A}">
      <dgm:prSet/>
      <dgm:spPr/>
      <dgm:t>
        <a:bodyPr/>
        <a:lstStyle/>
        <a:p>
          <a:endParaRPr lang="en-US"/>
        </a:p>
      </dgm:t>
    </dgm:pt>
    <dgm:pt modelId="{CAD5AB4A-EA51-473B-8239-AE064861FCC4}" type="sibTrans" cxnId="{C4A020AC-E7DD-45EB-B019-C8448DB9C52A}">
      <dgm:prSet/>
      <dgm:spPr/>
      <dgm:t>
        <a:bodyPr/>
        <a:lstStyle/>
        <a:p>
          <a:endParaRPr lang="en-US"/>
        </a:p>
      </dgm:t>
    </dgm:pt>
    <dgm:pt modelId="{58C88293-2FFE-44BF-A5E1-B9DDC7856093}">
      <dgm:prSet/>
      <dgm:spPr/>
      <dgm:t>
        <a:bodyPr/>
        <a:lstStyle/>
        <a:p>
          <a:r>
            <a:rPr lang="en-US" dirty="0"/>
            <a:t>McGraw-Hill and President Bush Connection </a:t>
          </a:r>
        </a:p>
      </dgm:t>
    </dgm:pt>
    <dgm:pt modelId="{420AE3EA-01D7-4FA8-BFF2-E7B95A77D251}" type="parTrans" cxnId="{46F26813-1034-461D-998A-C5CDC4C388F4}">
      <dgm:prSet/>
      <dgm:spPr/>
      <dgm:t>
        <a:bodyPr/>
        <a:lstStyle/>
        <a:p>
          <a:endParaRPr lang="en-US"/>
        </a:p>
      </dgm:t>
    </dgm:pt>
    <dgm:pt modelId="{6E8BB232-4DF7-4337-B942-40E0052CCA20}" type="sibTrans" cxnId="{46F26813-1034-461D-998A-C5CDC4C388F4}">
      <dgm:prSet/>
      <dgm:spPr/>
      <dgm:t>
        <a:bodyPr/>
        <a:lstStyle/>
        <a:p>
          <a:endParaRPr lang="en-US"/>
        </a:p>
      </dgm:t>
    </dgm:pt>
    <dgm:pt modelId="{23B2CD02-760A-4000-B9F6-D5F3B4EB4E8E}">
      <dgm:prSet/>
      <dgm:spPr/>
      <dgm:t>
        <a:bodyPr/>
        <a:lstStyle/>
        <a:p>
          <a:r>
            <a:rPr lang="en-US" dirty="0"/>
            <a:t>Publication of high stakes test results</a:t>
          </a:r>
        </a:p>
      </dgm:t>
    </dgm:pt>
    <dgm:pt modelId="{4193977F-27C9-452D-8273-4F927C6294BA}" type="parTrans" cxnId="{B915E64B-9541-4741-AB1A-D07B738E1634}">
      <dgm:prSet/>
      <dgm:spPr/>
      <dgm:t>
        <a:bodyPr/>
        <a:lstStyle/>
        <a:p>
          <a:endParaRPr lang="en-US"/>
        </a:p>
      </dgm:t>
    </dgm:pt>
    <dgm:pt modelId="{F9F5778E-92C4-4B22-B821-019135D29188}" type="sibTrans" cxnId="{B915E64B-9541-4741-AB1A-D07B738E1634}">
      <dgm:prSet/>
      <dgm:spPr/>
      <dgm:t>
        <a:bodyPr/>
        <a:lstStyle/>
        <a:p>
          <a:endParaRPr lang="en-US"/>
        </a:p>
      </dgm:t>
    </dgm:pt>
    <dgm:pt modelId="{7398CB40-4206-484E-9A75-BCDD67078EB5}" type="pres">
      <dgm:prSet presAssocID="{95513261-D739-4C0C-A067-9E8ECD772945}" presName="linear" presStyleCnt="0">
        <dgm:presLayoutVars>
          <dgm:animLvl val="lvl"/>
          <dgm:resizeHandles val="exact"/>
        </dgm:presLayoutVars>
      </dgm:prSet>
      <dgm:spPr/>
    </dgm:pt>
    <dgm:pt modelId="{C8EE92BB-A722-400E-B831-FD0F563A836B}" type="pres">
      <dgm:prSet presAssocID="{C127DA9D-DC55-4E2A-9C54-6D7338884E27}" presName="parentText" presStyleLbl="node1" presStyleIdx="0" presStyleCnt="4">
        <dgm:presLayoutVars>
          <dgm:chMax val="0"/>
          <dgm:bulletEnabled val="1"/>
        </dgm:presLayoutVars>
      </dgm:prSet>
      <dgm:spPr/>
    </dgm:pt>
    <dgm:pt modelId="{01047CFA-0C64-492E-A6C7-F0A7A4E4215B}" type="pres">
      <dgm:prSet presAssocID="{B65A247D-B825-4F93-8910-FD05BD117C31}" presName="spacer" presStyleCnt="0"/>
      <dgm:spPr/>
    </dgm:pt>
    <dgm:pt modelId="{B2CCA24C-FA02-44EF-AE69-97E470AF7F6C}" type="pres">
      <dgm:prSet presAssocID="{8DDD4FA9-F1B1-4E78-9BD0-81D18C5924C0}" presName="parentText" presStyleLbl="node1" presStyleIdx="1" presStyleCnt="4">
        <dgm:presLayoutVars>
          <dgm:chMax val="0"/>
          <dgm:bulletEnabled val="1"/>
        </dgm:presLayoutVars>
      </dgm:prSet>
      <dgm:spPr/>
    </dgm:pt>
    <dgm:pt modelId="{5077E470-F0E0-4F2D-A958-2AF4AF6FA3A6}" type="pres">
      <dgm:prSet presAssocID="{CAD5AB4A-EA51-473B-8239-AE064861FCC4}" presName="spacer" presStyleCnt="0"/>
      <dgm:spPr/>
    </dgm:pt>
    <dgm:pt modelId="{09AB2C6B-90E1-43DF-B46E-206236DC4B56}" type="pres">
      <dgm:prSet presAssocID="{58C88293-2FFE-44BF-A5E1-B9DDC7856093}" presName="parentText" presStyleLbl="node1" presStyleIdx="2" presStyleCnt="4">
        <dgm:presLayoutVars>
          <dgm:chMax val="0"/>
          <dgm:bulletEnabled val="1"/>
        </dgm:presLayoutVars>
      </dgm:prSet>
      <dgm:spPr/>
    </dgm:pt>
    <dgm:pt modelId="{5273F8F4-A6E8-4A29-BD49-DDA156A22FE7}" type="pres">
      <dgm:prSet presAssocID="{6E8BB232-4DF7-4337-B942-40E0052CCA20}" presName="spacer" presStyleCnt="0"/>
      <dgm:spPr/>
    </dgm:pt>
    <dgm:pt modelId="{D3AE1B03-2E95-42BA-9F9B-3E867AFA551B}" type="pres">
      <dgm:prSet presAssocID="{23B2CD02-760A-4000-B9F6-D5F3B4EB4E8E}" presName="parentText" presStyleLbl="node1" presStyleIdx="3" presStyleCnt="4">
        <dgm:presLayoutVars>
          <dgm:chMax val="0"/>
          <dgm:bulletEnabled val="1"/>
        </dgm:presLayoutVars>
      </dgm:prSet>
      <dgm:spPr/>
    </dgm:pt>
  </dgm:ptLst>
  <dgm:cxnLst>
    <dgm:cxn modelId="{46F26813-1034-461D-998A-C5CDC4C388F4}" srcId="{95513261-D739-4C0C-A067-9E8ECD772945}" destId="{58C88293-2FFE-44BF-A5E1-B9DDC7856093}" srcOrd="2" destOrd="0" parTransId="{420AE3EA-01D7-4FA8-BFF2-E7B95A77D251}" sibTransId="{6E8BB232-4DF7-4337-B942-40E0052CCA20}"/>
    <dgm:cxn modelId="{97541314-DA05-454B-8ED6-950B2FA5DE0C}" type="presOf" srcId="{C127DA9D-DC55-4E2A-9C54-6D7338884E27}" destId="{C8EE92BB-A722-400E-B831-FD0F563A836B}" srcOrd="0" destOrd="0" presId="urn:microsoft.com/office/officeart/2005/8/layout/vList2"/>
    <dgm:cxn modelId="{6CDC2728-7D01-4049-9ED3-EC21253E8442}" type="presOf" srcId="{8DDD4FA9-F1B1-4E78-9BD0-81D18C5924C0}" destId="{B2CCA24C-FA02-44EF-AE69-97E470AF7F6C}" srcOrd="0" destOrd="0" presId="urn:microsoft.com/office/officeart/2005/8/layout/vList2"/>
    <dgm:cxn modelId="{B915E64B-9541-4741-AB1A-D07B738E1634}" srcId="{95513261-D739-4C0C-A067-9E8ECD772945}" destId="{23B2CD02-760A-4000-B9F6-D5F3B4EB4E8E}" srcOrd="3" destOrd="0" parTransId="{4193977F-27C9-452D-8273-4F927C6294BA}" sibTransId="{F9F5778E-92C4-4B22-B821-019135D29188}"/>
    <dgm:cxn modelId="{3CB75692-C5E6-4915-9F7D-70F910AAC7CB}" type="presOf" srcId="{58C88293-2FFE-44BF-A5E1-B9DDC7856093}" destId="{09AB2C6B-90E1-43DF-B46E-206236DC4B56}" srcOrd="0" destOrd="0" presId="urn:microsoft.com/office/officeart/2005/8/layout/vList2"/>
    <dgm:cxn modelId="{9CCDBAA0-7C9B-47DE-B5B0-FE385BE1460D}" srcId="{95513261-D739-4C0C-A067-9E8ECD772945}" destId="{C127DA9D-DC55-4E2A-9C54-6D7338884E27}" srcOrd="0" destOrd="0" parTransId="{734BDE6B-4E7C-4CD2-87BF-3AF0A7E95294}" sibTransId="{B65A247D-B825-4F93-8910-FD05BD117C31}"/>
    <dgm:cxn modelId="{C1381AA3-B508-4B6B-81AF-E90443615863}" type="presOf" srcId="{95513261-D739-4C0C-A067-9E8ECD772945}" destId="{7398CB40-4206-484E-9A75-BCDD67078EB5}" srcOrd="0" destOrd="0" presId="urn:microsoft.com/office/officeart/2005/8/layout/vList2"/>
    <dgm:cxn modelId="{C4A020AC-E7DD-45EB-B019-C8448DB9C52A}" srcId="{95513261-D739-4C0C-A067-9E8ECD772945}" destId="{8DDD4FA9-F1B1-4E78-9BD0-81D18C5924C0}" srcOrd="1" destOrd="0" parTransId="{EB6370D1-7AEE-4745-A288-5E53B318C8AF}" sibTransId="{CAD5AB4A-EA51-473B-8239-AE064861FCC4}"/>
    <dgm:cxn modelId="{325FC8EB-12BC-4DF7-9EA0-C01D3BDB55FC}" type="presOf" srcId="{23B2CD02-760A-4000-B9F6-D5F3B4EB4E8E}" destId="{D3AE1B03-2E95-42BA-9F9B-3E867AFA551B}" srcOrd="0" destOrd="0" presId="urn:microsoft.com/office/officeart/2005/8/layout/vList2"/>
    <dgm:cxn modelId="{D74C7E71-41C4-4ADF-9F67-2B582964A8D2}" type="presParOf" srcId="{7398CB40-4206-484E-9A75-BCDD67078EB5}" destId="{C8EE92BB-A722-400E-B831-FD0F563A836B}" srcOrd="0" destOrd="0" presId="urn:microsoft.com/office/officeart/2005/8/layout/vList2"/>
    <dgm:cxn modelId="{C211BE2E-54B8-499D-9439-D8A67FA67EE2}" type="presParOf" srcId="{7398CB40-4206-484E-9A75-BCDD67078EB5}" destId="{01047CFA-0C64-492E-A6C7-F0A7A4E4215B}" srcOrd="1" destOrd="0" presId="urn:microsoft.com/office/officeart/2005/8/layout/vList2"/>
    <dgm:cxn modelId="{BBF10D64-F5F8-4281-96F7-8B46EA4C9C2C}" type="presParOf" srcId="{7398CB40-4206-484E-9A75-BCDD67078EB5}" destId="{B2CCA24C-FA02-44EF-AE69-97E470AF7F6C}" srcOrd="2" destOrd="0" presId="urn:microsoft.com/office/officeart/2005/8/layout/vList2"/>
    <dgm:cxn modelId="{048D560A-C526-4AD2-8330-676ABEDF84B0}" type="presParOf" srcId="{7398CB40-4206-484E-9A75-BCDD67078EB5}" destId="{5077E470-F0E0-4F2D-A958-2AF4AF6FA3A6}" srcOrd="3" destOrd="0" presId="urn:microsoft.com/office/officeart/2005/8/layout/vList2"/>
    <dgm:cxn modelId="{A835E661-C2A5-4356-BFC2-94C490A3F704}" type="presParOf" srcId="{7398CB40-4206-484E-9A75-BCDD67078EB5}" destId="{09AB2C6B-90E1-43DF-B46E-206236DC4B56}" srcOrd="4" destOrd="0" presId="urn:microsoft.com/office/officeart/2005/8/layout/vList2"/>
    <dgm:cxn modelId="{B875C0BC-8C0E-4308-B7B7-BDC222D312B5}" type="presParOf" srcId="{7398CB40-4206-484E-9A75-BCDD67078EB5}" destId="{5273F8F4-A6E8-4A29-BD49-DDA156A22FE7}" srcOrd="5" destOrd="0" presId="urn:microsoft.com/office/officeart/2005/8/layout/vList2"/>
    <dgm:cxn modelId="{8BCAF390-71E7-463B-BB16-9C013074E930}" type="presParOf" srcId="{7398CB40-4206-484E-9A75-BCDD67078EB5}" destId="{D3AE1B03-2E95-42BA-9F9B-3E867AFA55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7AAFE-DE73-4FDD-8B9F-A5197AB2FC5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3666E27-058B-4452-9869-53E77ECE47DA}">
      <dgm:prSet/>
      <dgm:spPr/>
      <dgm:t>
        <a:bodyPr/>
        <a:lstStyle/>
        <a:p>
          <a:r>
            <a:rPr lang="en-US" dirty="0"/>
            <a:t>Washington Assessment of Student Learning WASL (State)</a:t>
          </a:r>
        </a:p>
      </dgm:t>
    </dgm:pt>
    <dgm:pt modelId="{9A38AF83-3769-4E09-A2E5-AEC6F8585E06}" type="parTrans" cxnId="{7129D926-A2A9-42C5-9DD0-30D50A7BFD8B}">
      <dgm:prSet/>
      <dgm:spPr/>
      <dgm:t>
        <a:bodyPr/>
        <a:lstStyle/>
        <a:p>
          <a:endParaRPr lang="en-US"/>
        </a:p>
      </dgm:t>
    </dgm:pt>
    <dgm:pt modelId="{F7D3BCC4-AA02-41BB-A364-2542B89B4E22}" type="sibTrans" cxnId="{7129D926-A2A9-42C5-9DD0-30D50A7BFD8B}">
      <dgm:prSet/>
      <dgm:spPr/>
      <dgm:t>
        <a:bodyPr/>
        <a:lstStyle/>
        <a:p>
          <a:endParaRPr lang="en-US"/>
        </a:p>
      </dgm:t>
    </dgm:pt>
    <dgm:pt modelId="{F9590813-2146-4B05-A0F0-102B4730C6BC}">
      <dgm:prSet/>
      <dgm:spPr/>
      <dgm:t>
        <a:bodyPr/>
        <a:lstStyle/>
        <a:p>
          <a:r>
            <a:rPr lang="en-US" dirty="0"/>
            <a:t>High School and Middle School Proficiency Exams MSPE HSPE (State)</a:t>
          </a:r>
        </a:p>
      </dgm:t>
    </dgm:pt>
    <dgm:pt modelId="{60B8450A-6870-4475-BFA6-4D2BE5F5BFE6}" type="parTrans" cxnId="{50C86B6D-42FB-438C-8868-49929F41871B}">
      <dgm:prSet/>
      <dgm:spPr/>
      <dgm:t>
        <a:bodyPr/>
        <a:lstStyle/>
        <a:p>
          <a:endParaRPr lang="en-US"/>
        </a:p>
      </dgm:t>
    </dgm:pt>
    <dgm:pt modelId="{AA40D60B-AC84-4E4A-8979-5348DE519943}" type="sibTrans" cxnId="{50C86B6D-42FB-438C-8868-49929F41871B}">
      <dgm:prSet/>
      <dgm:spPr/>
      <dgm:t>
        <a:bodyPr/>
        <a:lstStyle/>
        <a:p>
          <a:endParaRPr lang="en-US"/>
        </a:p>
      </dgm:t>
    </dgm:pt>
    <dgm:pt modelId="{CAA3D073-B581-4144-BFF9-5D21F41DE680}">
      <dgm:prSet/>
      <dgm:spPr/>
      <dgm:t>
        <a:bodyPr/>
        <a:lstStyle/>
        <a:p>
          <a:r>
            <a:rPr lang="en-US" dirty="0"/>
            <a:t>Standard Base Assessment SBA (Federal)</a:t>
          </a:r>
        </a:p>
      </dgm:t>
    </dgm:pt>
    <dgm:pt modelId="{544E455E-6BE7-4E7E-8FCA-AA45F2230F1E}" type="parTrans" cxnId="{33FA2056-8CF8-4088-B138-59538BB6F168}">
      <dgm:prSet/>
      <dgm:spPr/>
      <dgm:t>
        <a:bodyPr/>
        <a:lstStyle/>
        <a:p>
          <a:endParaRPr lang="en-US"/>
        </a:p>
      </dgm:t>
    </dgm:pt>
    <dgm:pt modelId="{0E0E2837-5C00-4158-80F8-0E5EE6EB5792}" type="sibTrans" cxnId="{33FA2056-8CF8-4088-B138-59538BB6F168}">
      <dgm:prSet/>
      <dgm:spPr/>
      <dgm:t>
        <a:bodyPr/>
        <a:lstStyle/>
        <a:p>
          <a:endParaRPr lang="en-US"/>
        </a:p>
      </dgm:t>
    </dgm:pt>
    <dgm:pt modelId="{6C8DD66F-8377-4911-B656-502181E8434D}">
      <dgm:prSet/>
      <dgm:spPr/>
      <dgm:t>
        <a:bodyPr/>
        <a:lstStyle/>
        <a:p>
          <a:r>
            <a:rPr lang="en-US" dirty="0"/>
            <a:t>Common Core State Standards CCSS (Federal)</a:t>
          </a:r>
        </a:p>
      </dgm:t>
    </dgm:pt>
    <dgm:pt modelId="{48C67FCA-DC60-4E5E-95FE-38BB1F83CBA1}" type="parTrans" cxnId="{6E3AEB38-3DE1-468F-83B2-D351077100B4}">
      <dgm:prSet/>
      <dgm:spPr/>
      <dgm:t>
        <a:bodyPr/>
        <a:lstStyle/>
        <a:p>
          <a:endParaRPr lang="en-US"/>
        </a:p>
      </dgm:t>
    </dgm:pt>
    <dgm:pt modelId="{E8999D9F-F37D-4126-B791-F3E1E7633E5D}" type="sibTrans" cxnId="{6E3AEB38-3DE1-468F-83B2-D351077100B4}">
      <dgm:prSet/>
      <dgm:spPr/>
      <dgm:t>
        <a:bodyPr/>
        <a:lstStyle/>
        <a:p>
          <a:endParaRPr lang="en-US"/>
        </a:p>
      </dgm:t>
    </dgm:pt>
    <dgm:pt modelId="{16467555-119E-483E-BC65-26B1A7D76493}">
      <dgm:prSet/>
      <dgm:spPr/>
      <dgm:t>
        <a:bodyPr/>
        <a:lstStyle/>
        <a:p>
          <a:r>
            <a:rPr lang="en-US" dirty="0"/>
            <a:t>Curriculum Materials Aligned to CCSS</a:t>
          </a:r>
        </a:p>
      </dgm:t>
    </dgm:pt>
    <dgm:pt modelId="{C8EEFDF5-D259-4689-B4AB-B6607C7C019C}" type="parTrans" cxnId="{38CDCEC3-D025-4884-9F10-0C7B790FADE8}">
      <dgm:prSet/>
      <dgm:spPr/>
      <dgm:t>
        <a:bodyPr/>
        <a:lstStyle/>
        <a:p>
          <a:endParaRPr lang="en-US"/>
        </a:p>
      </dgm:t>
    </dgm:pt>
    <dgm:pt modelId="{31209FC0-C85D-4FB7-9120-82B71D8500F5}" type="sibTrans" cxnId="{38CDCEC3-D025-4884-9F10-0C7B790FADE8}">
      <dgm:prSet/>
      <dgm:spPr/>
      <dgm:t>
        <a:bodyPr/>
        <a:lstStyle/>
        <a:p>
          <a:endParaRPr lang="en-US"/>
        </a:p>
      </dgm:t>
    </dgm:pt>
    <dgm:pt modelId="{A00CBCFD-D42C-4CDB-90D5-B86F4B302B12}" type="pres">
      <dgm:prSet presAssocID="{D7B7AAFE-DE73-4FDD-8B9F-A5197AB2FC58}" presName="vert0" presStyleCnt="0">
        <dgm:presLayoutVars>
          <dgm:dir/>
          <dgm:animOne val="branch"/>
          <dgm:animLvl val="lvl"/>
        </dgm:presLayoutVars>
      </dgm:prSet>
      <dgm:spPr/>
    </dgm:pt>
    <dgm:pt modelId="{DBCE9E33-68DE-4043-8DC1-D151E97E8947}" type="pres">
      <dgm:prSet presAssocID="{03666E27-058B-4452-9869-53E77ECE47DA}" presName="thickLine" presStyleLbl="alignNode1" presStyleIdx="0" presStyleCnt="5"/>
      <dgm:spPr/>
    </dgm:pt>
    <dgm:pt modelId="{56C26756-086A-4889-8040-B95B2A4F0472}" type="pres">
      <dgm:prSet presAssocID="{03666E27-058B-4452-9869-53E77ECE47DA}" presName="horz1" presStyleCnt="0"/>
      <dgm:spPr/>
    </dgm:pt>
    <dgm:pt modelId="{05406CC5-2DBE-4896-82C6-537E156251A2}" type="pres">
      <dgm:prSet presAssocID="{03666E27-058B-4452-9869-53E77ECE47DA}" presName="tx1" presStyleLbl="revTx" presStyleIdx="0" presStyleCnt="5"/>
      <dgm:spPr/>
    </dgm:pt>
    <dgm:pt modelId="{40269D44-DCB2-4733-8EE9-0F0FE768776F}" type="pres">
      <dgm:prSet presAssocID="{03666E27-058B-4452-9869-53E77ECE47DA}" presName="vert1" presStyleCnt="0"/>
      <dgm:spPr/>
    </dgm:pt>
    <dgm:pt modelId="{DE252EDC-517B-40B2-B1E0-565E6F3D272A}" type="pres">
      <dgm:prSet presAssocID="{F9590813-2146-4B05-A0F0-102B4730C6BC}" presName="thickLine" presStyleLbl="alignNode1" presStyleIdx="1" presStyleCnt="5"/>
      <dgm:spPr/>
    </dgm:pt>
    <dgm:pt modelId="{828DA77A-21E0-40C9-900C-097144777590}" type="pres">
      <dgm:prSet presAssocID="{F9590813-2146-4B05-A0F0-102B4730C6BC}" presName="horz1" presStyleCnt="0"/>
      <dgm:spPr/>
    </dgm:pt>
    <dgm:pt modelId="{CE4B5912-3AE6-4D75-BAFA-5C7C99E9677B}" type="pres">
      <dgm:prSet presAssocID="{F9590813-2146-4B05-A0F0-102B4730C6BC}" presName="tx1" presStyleLbl="revTx" presStyleIdx="1" presStyleCnt="5"/>
      <dgm:spPr/>
    </dgm:pt>
    <dgm:pt modelId="{5E9E84A3-2C93-4FB0-92B5-992DE2DF7308}" type="pres">
      <dgm:prSet presAssocID="{F9590813-2146-4B05-A0F0-102B4730C6BC}" presName="vert1" presStyleCnt="0"/>
      <dgm:spPr/>
    </dgm:pt>
    <dgm:pt modelId="{9F45FE26-73CF-40EB-BD5C-FE779AF50538}" type="pres">
      <dgm:prSet presAssocID="{CAA3D073-B581-4144-BFF9-5D21F41DE680}" presName="thickLine" presStyleLbl="alignNode1" presStyleIdx="2" presStyleCnt="5"/>
      <dgm:spPr/>
    </dgm:pt>
    <dgm:pt modelId="{5EE1E4D4-9C42-4E29-8E2E-8DFB3455183B}" type="pres">
      <dgm:prSet presAssocID="{CAA3D073-B581-4144-BFF9-5D21F41DE680}" presName="horz1" presStyleCnt="0"/>
      <dgm:spPr/>
    </dgm:pt>
    <dgm:pt modelId="{EFA574DC-D67B-4C9A-8F17-591704A8850F}" type="pres">
      <dgm:prSet presAssocID="{CAA3D073-B581-4144-BFF9-5D21F41DE680}" presName="tx1" presStyleLbl="revTx" presStyleIdx="2" presStyleCnt="5"/>
      <dgm:spPr/>
    </dgm:pt>
    <dgm:pt modelId="{1249086F-4955-4D53-970F-839F24A2918B}" type="pres">
      <dgm:prSet presAssocID="{CAA3D073-B581-4144-BFF9-5D21F41DE680}" presName="vert1" presStyleCnt="0"/>
      <dgm:spPr/>
    </dgm:pt>
    <dgm:pt modelId="{6AF7E1E7-1103-428C-91C7-E1AD988A79EC}" type="pres">
      <dgm:prSet presAssocID="{6C8DD66F-8377-4911-B656-502181E8434D}" presName="thickLine" presStyleLbl="alignNode1" presStyleIdx="3" presStyleCnt="5"/>
      <dgm:spPr/>
    </dgm:pt>
    <dgm:pt modelId="{C71F808A-BA67-4B54-ACB4-3C755E97784E}" type="pres">
      <dgm:prSet presAssocID="{6C8DD66F-8377-4911-B656-502181E8434D}" presName="horz1" presStyleCnt="0"/>
      <dgm:spPr/>
    </dgm:pt>
    <dgm:pt modelId="{A5AB6074-C85D-4199-ABDE-43AD3E16760F}" type="pres">
      <dgm:prSet presAssocID="{6C8DD66F-8377-4911-B656-502181E8434D}" presName="tx1" presStyleLbl="revTx" presStyleIdx="3" presStyleCnt="5"/>
      <dgm:spPr/>
    </dgm:pt>
    <dgm:pt modelId="{3A318563-89B0-4099-B49B-A4C224AA8066}" type="pres">
      <dgm:prSet presAssocID="{6C8DD66F-8377-4911-B656-502181E8434D}" presName="vert1" presStyleCnt="0"/>
      <dgm:spPr/>
    </dgm:pt>
    <dgm:pt modelId="{96BD6341-5F2A-4043-AA10-A5526A9FBBD6}" type="pres">
      <dgm:prSet presAssocID="{16467555-119E-483E-BC65-26B1A7D76493}" presName="thickLine" presStyleLbl="alignNode1" presStyleIdx="4" presStyleCnt="5"/>
      <dgm:spPr/>
    </dgm:pt>
    <dgm:pt modelId="{FC4DD339-2FAE-47E4-A77B-C0F5C15B8D89}" type="pres">
      <dgm:prSet presAssocID="{16467555-119E-483E-BC65-26B1A7D76493}" presName="horz1" presStyleCnt="0"/>
      <dgm:spPr/>
    </dgm:pt>
    <dgm:pt modelId="{15A09F23-F108-42AA-B80F-034AC476D3FB}" type="pres">
      <dgm:prSet presAssocID="{16467555-119E-483E-BC65-26B1A7D76493}" presName="tx1" presStyleLbl="revTx" presStyleIdx="4" presStyleCnt="5"/>
      <dgm:spPr/>
    </dgm:pt>
    <dgm:pt modelId="{C3A26137-C9C3-423D-B6A0-8EC6F67F39F0}" type="pres">
      <dgm:prSet presAssocID="{16467555-119E-483E-BC65-26B1A7D76493}" presName="vert1" presStyleCnt="0"/>
      <dgm:spPr/>
    </dgm:pt>
  </dgm:ptLst>
  <dgm:cxnLst>
    <dgm:cxn modelId="{CC5C2A18-6A2E-4044-8DF7-E3176F108C9B}" type="presOf" srcId="{D7B7AAFE-DE73-4FDD-8B9F-A5197AB2FC58}" destId="{A00CBCFD-D42C-4CDB-90D5-B86F4B302B12}" srcOrd="0" destOrd="0" presId="urn:microsoft.com/office/officeart/2008/layout/LinedList"/>
    <dgm:cxn modelId="{7129D926-A2A9-42C5-9DD0-30D50A7BFD8B}" srcId="{D7B7AAFE-DE73-4FDD-8B9F-A5197AB2FC58}" destId="{03666E27-058B-4452-9869-53E77ECE47DA}" srcOrd="0" destOrd="0" parTransId="{9A38AF83-3769-4E09-A2E5-AEC6F8585E06}" sibTransId="{F7D3BCC4-AA02-41BB-A364-2542B89B4E22}"/>
    <dgm:cxn modelId="{6E3AEB38-3DE1-468F-83B2-D351077100B4}" srcId="{D7B7AAFE-DE73-4FDD-8B9F-A5197AB2FC58}" destId="{6C8DD66F-8377-4911-B656-502181E8434D}" srcOrd="3" destOrd="0" parTransId="{48C67FCA-DC60-4E5E-95FE-38BB1F83CBA1}" sibTransId="{E8999D9F-F37D-4126-B791-F3E1E7633E5D}"/>
    <dgm:cxn modelId="{2083F063-75FB-47E6-A190-BCD2BEA3FB0B}" type="presOf" srcId="{03666E27-058B-4452-9869-53E77ECE47DA}" destId="{05406CC5-2DBE-4896-82C6-537E156251A2}" srcOrd="0" destOrd="0" presId="urn:microsoft.com/office/officeart/2008/layout/LinedList"/>
    <dgm:cxn modelId="{50C86B6D-42FB-438C-8868-49929F41871B}" srcId="{D7B7AAFE-DE73-4FDD-8B9F-A5197AB2FC58}" destId="{F9590813-2146-4B05-A0F0-102B4730C6BC}" srcOrd="1" destOrd="0" parTransId="{60B8450A-6870-4475-BFA6-4D2BE5F5BFE6}" sibTransId="{AA40D60B-AC84-4E4A-8979-5348DE519943}"/>
    <dgm:cxn modelId="{33FA2056-8CF8-4088-B138-59538BB6F168}" srcId="{D7B7AAFE-DE73-4FDD-8B9F-A5197AB2FC58}" destId="{CAA3D073-B581-4144-BFF9-5D21F41DE680}" srcOrd="2" destOrd="0" parTransId="{544E455E-6BE7-4E7E-8FCA-AA45F2230F1E}" sibTransId="{0E0E2837-5C00-4158-80F8-0E5EE6EB5792}"/>
    <dgm:cxn modelId="{1749DF80-8FBD-4B57-8EED-1D9651D5C026}" type="presOf" srcId="{F9590813-2146-4B05-A0F0-102B4730C6BC}" destId="{CE4B5912-3AE6-4D75-BAFA-5C7C99E9677B}" srcOrd="0" destOrd="0" presId="urn:microsoft.com/office/officeart/2008/layout/LinedList"/>
    <dgm:cxn modelId="{C7DF9D92-E731-437F-9D17-13619D44B537}" type="presOf" srcId="{CAA3D073-B581-4144-BFF9-5D21F41DE680}" destId="{EFA574DC-D67B-4C9A-8F17-591704A8850F}" srcOrd="0" destOrd="0" presId="urn:microsoft.com/office/officeart/2008/layout/LinedList"/>
    <dgm:cxn modelId="{B0CBA3A8-89DF-422F-B012-02129FA86734}" type="presOf" srcId="{6C8DD66F-8377-4911-B656-502181E8434D}" destId="{A5AB6074-C85D-4199-ABDE-43AD3E16760F}" srcOrd="0" destOrd="0" presId="urn:microsoft.com/office/officeart/2008/layout/LinedList"/>
    <dgm:cxn modelId="{701F0FB5-A557-45E6-B1E3-6B9FDCD383F6}" type="presOf" srcId="{16467555-119E-483E-BC65-26B1A7D76493}" destId="{15A09F23-F108-42AA-B80F-034AC476D3FB}" srcOrd="0" destOrd="0" presId="urn:microsoft.com/office/officeart/2008/layout/LinedList"/>
    <dgm:cxn modelId="{38CDCEC3-D025-4884-9F10-0C7B790FADE8}" srcId="{D7B7AAFE-DE73-4FDD-8B9F-A5197AB2FC58}" destId="{16467555-119E-483E-BC65-26B1A7D76493}" srcOrd="4" destOrd="0" parTransId="{C8EEFDF5-D259-4689-B4AB-B6607C7C019C}" sibTransId="{31209FC0-C85D-4FB7-9120-82B71D8500F5}"/>
    <dgm:cxn modelId="{E522BE89-14D2-4187-8F41-E8464F9750A6}" type="presParOf" srcId="{A00CBCFD-D42C-4CDB-90D5-B86F4B302B12}" destId="{DBCE9E33-68DE-4043-8DC1-D151E97E8947}" srcOrd="0" destOrd="0" presId="urn:microsoft.com/office/officeart/2008/layout/LinedList"/>
    <dgm:cxn modelId="{892D5B12-87DF-434F-BEE7-353929C83282}" type="presParOf" srcId="{A00CBCFD-D42C-4CDB-90D5-B86F4B302B12}" destId="{56C26756-086A-4889-8040-B95B2A4F0472}" srcOrd="1" destOrd="0" presId="urn:microsoft.com/office/officeart/2008/layout/LinedList"/>
    <dgm:cxn modelId="{3B6AD39D-2A03-44F2-AAA6-FB18B0337396}" type="presParOf" srcId="{56C26756-086A-4889-8040-B95B2A4F0472}" destId="{05406CC5-2DBE-4896-82C6-537E156251A2}" srcOrd="0" destOrd="0" presId="urn:microsoft.com/office/officeart/2008/layout/LinedList"/>
    <dgm:cxn modelId="{7A717E09-48E4-47AD-940E-C425E1333079}" type="presParOf" srcId="{56C26756-086A-4889-8040-B95B2A4F0472}" destId="{40269D44-DCB2-4733-8EE9-0F0FE768776F}" srcOrd="1" destOrd="0" presId="urn:microsoft.com/office/officeart/2008/layout/LinedList"/>
    <dgm:cxn modelId="{16576706-B335-454E-9BBB-F464CBFD2CA8}" type="presParOf" srcId="{A00CBCFD-D42C-4CDB-90D5-B86F4B302B12}" destId="{DE252EDC-517B-40B2-B1E0-565E6F3D272A}" srcOrd="2" destOrd="0" presId="urn:microsoft.com/office/officeart/2008/layout/LinedList"/>
    <dgm:cxn modelId="{03EE7154-A8CD-43F4-8C12-20D0E653B671}" type="presParOf" srcId="{A00CBCFD-D42C-4CDB-90D5-B86F4B302B12}" destId="{828DA77A-21E0-40C9-900C-097144777590}" srcOrd="3" destOrd="0" presId="urn:microsoft.com/office/officeart/2008/layout/LinedList"/>
    <dgm:cxn modelId="{5E246137-7ECD-4E73-AE6F-765A4CE1ADCC}" type="presParOf" srcId="{828DA77A-21E0-40C9-900C-097144777590}" destId="{CE4B5912-3AE6-4D75-BAFA-5C7C99E9677B}" srcOrd="0" destOrd="0" presId="urn:microsoft.com/office/officeart/2008/layout/LinedList"/>
    <dgm:cxn modelId="{B0643A1A-3AB2-41E3-9411-EED3EC151B6C}" type="presParOf" srcId="{828DA77A-21E0-40C9-900C-097144777590}" destId="{5E9E84A3-2C93-4FB0-92B5-992DE2DF7308}" srcOrd="1" destOrd="0" presId="urn:microsoft.com/office/officeart/2008/layout/LinedList"/>
    <dgm:cxn modelId="{2D22E90E-2975-462A-887B-F2C957E0CDED}" type="presParOf" srcId="{A00CBCFD-D42C-4CDB-90D5-B86F4B302B12}" destId="{9F45FE26-73CF-40EB-BD5C-FE779AF50538}" srcOrd="4" destOrd="0" presId="urn:microsoft.com/office/officeart/2008/layout/LinedList"/>
    <dgm:cxn modelId="{469E4DF3-7E3F-45A8-A205-AAFF7C2C71BA}" type="presParOf" srcId="{A00CBCFD-D42C-4CDB-90D5-B86F4B302B12}" destId="{5EE1E4D4-9C42-4E29-8E2E-8DFB3455183B}" srcOrd="5" destOrd="0" presId="urn:microsoft.com/office/officeart/2008/layout/LinedList"/>
    <dgm:cxn modelId="{61EE6C57-805F-4B2A-9CC4-9E7D4F31C718}" type="presParOf" srcId="{5EE1E4D4-9C42-4E29-8E2E-8DFB3455183B}" destId="{EFA574DC-D67B-4C9A-8F17-591704A8850F}" srcOrd="0" destOrd="0" presId="urn:microsoft.com/office/officeart/2008/layout/LinedList"/>
    <dgm:cxn modelId="{24D1158B-4B6A-4E43-B395-ABD7CB0F60D1}" type="presParOf" srcId="{5EE1E4D4-9C42-4E29-8E2E-8DFB3455183B}" destId="{1249086F-4955-4D53-970F-839F24A2918B}" srcOrd="1" destOrd="0" presId="urn:microsoft.com/office/officeart/2008/layout/LinedList"/>
    <dgm:cxn modelId="{593FA20B-74A6-4453-9D77-6FB247C82906}" type="presParOf" srcId="{A00CBCFD-D42C-4CDB-90D5-B86F4B302B12}" destId="{6AF7E1E7-1103-428C-91C7-E1AD988A79EC}" srcOrd="6" destOrd="0" presId="urn:microsoft.com/office/officeart/2008/layout/LinedList"/>
    <dgm:cxn modelId="{F202B4DC-0209-49CA-AAD2-AFDFA825D28D}" type="presParOf" srcId="{A00CBCFD-D42C-4CDB-90D5-B86F4B302B12}" destId="{C71F808A-BA67-4B54-ACB4-3C755E97784E}" srcOrd="7" destOrd="0" presId="urn:microsoft.com/office/officeart/2008/layout/LinedList"/>
    <dgm:cxn modelId="{66588933-256A-4D9C-829A-7EF544189F76}" type="presParOf" srcId="{C71F808A-BA67-4B54-ACB4-3C755E97784E}" destId="{A5AB6074-C85D-4199-ABDE-43AD3E16760F}" srcOrd="0" destOrd="0" presId="urn:microsoft.com/office/officeart/2008/layout/LinedList"/>
    <dgm:cxn modelId="{ED26A764-B788-4D64-9A78-C86F1CE081F3}" type="presParOf" srcId="{C71F808A-BA67-4B54-ACB4-3C755E97784E}" destId="{3A318563-89B0-4099-B49B-A4C224AA8066}" srcOrd="1" destOrd="0" presId="urn:microsoft.com/office/officeart/2008/layout/LinedList"/>
    <dgm:cxn modelId="{9AAE403E-32CC-41D0-9C9C-7B47C59E4C69}" type="presParOf" srcId="{A00CBCFD-D42C-4CDB-90D5-B86F4B302B12}" destId="{96BD6341-5F2A-4043-AA10-A5526A9FBBD6}" srcOrd="8" destOrd="0" presId="urn:microsoft.com/office/officeart/2008/layout/LinedList"/>
    <dgm:cxn modelId="{95575831-E5C4-4CBD-9A7B-ACBD9CA3D058}" type="presParOf" srcId="{A00CBCFD-D42C-4CDB-90D5-B86F4B302B12}" destId="{FC4DD339-2FAE-47E4-A77B-C0F5C15B8D89}" srcOrd="9" destOrd="0" presId="urn:microsoft.com/office/officeart/2008/layout/LinedList"/>
    <dgm:cxn modelId="{B50F70FD-2EBE-4CE9-BE7F-CFC09625D4E4}" type="presParOf" srcId="{FC4DD339-2FAE-47E4-A77B-C0F5C15B8D89}" destId="{15A09F23-F108-42AA-B80F-034AC476D3FB}" srcOrd="0" destOrd="0" presId="urn:microsoft.com/office/officeart/2008/layout/LinedList"/>
    <dgm:cxn modelId="{FB2DE1C9-A00A-44ED-A674-5940319D9FCE}" type="presParOf" srcId="{FC4DD339-2FAE-47E4-A77B-C0F5C15B8D89}" destId="{C3A26137-C9C3-423D-B6A0-8EC6F67F39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38D2B5-30DD-4910-BA3A-1A401FBD532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26EFCF6-926A-4AA8-A5F1-1CFE28AD6888}">
      <dgm:prSet/>
      <dgm:spPr/>
      <dgm:t>
        <a:bodyPr/>
        <a:lstStyle/>
        <a:p>
          <a:r>
            <a:rPr lang="en-US" dirty="0"/>
            <a:t>The results of high stakes testing narrows the curriculum to only the content or skills expected to be on the assessments (Darling-Hammond, 2007).</a:t>
          </a:r>
        </a:p>
      </dgm:t>
    </dgm:pt>
    <dgm:pt modelId="{EAE64BBE-0615-4F48-A6BF-6F7672E104FF}" type="parTrans" cxnId="{E1D59BBD-3FFB-40A4-81CF-DBCBD6507822}">
      <dgm:prSet/>
      <dgm:spPr/>
      <dgm:t>
        <a:bodyPr/>
        <a:lstStyle/>
        <a:p>
          <a:endParaRPr lang="en-US"/>
        </a:p>
      </dgm:t>
    </dgm:pt>
    <dgm:pt modelId="{F7AED8B2-E72C-4B8C-8F51-1E8A455DD82F}" type="sibTrans" cxnId="{E1D59BBD-3FFB-40A4-81CF-DBCBD6507822}">
      <dgm:prSet/>
      <dgm:spPr/>
      <dgm:t>
        <a:bodyPr/>
        <a:lstStyle/>
        <a:p>
          <a:endParaRPr lang="en-US"/>
        </a:p>
      </dgm:t>
    </dgm:pt>
    <dgm:pt modelId="{1668A4AE-083F-40DC-ABCB-08695A9A4DC0}">
      <dgm:prSet/>
      <dgm:spPr/>
      <dgm:t>
        <a:bodyPr/>
        <a:lstStyle/>
        <a:p>
          <a:r>
            <a:rPr lang="en-US" dirty="0"/>
            <a:t>According to a teacher in Chicago, “I want to do creative things in the classroom, but there’s no space” (Lipman, 2009, p. 364). There is simply no time to do creative activities like poetry contests and artistic projects because teachers’ time is spent teaching CCSS and test prepping. (J. p.45)</a:t>
          </a:r>
        </a:p>
      </dgm:t>
    </dgm:pt>
    <dgm:pt modelId="{34B700DF-D4E2-4067-ACC1-0284E2D6AFF3}" type="parTrans" cxnId="{2FD59E76-6A74-4754-B4CC-AC559F463CD2}">
      <dgm:prSet/>
      <dgm:spPr/>
      <dgm:t>
        <a:bodyPr/>
        <a:lstStyle/>
        <a:p>
          <a:endParaRPr lang="en-US"/>
        </a:p>
      </dgm:t>
    </dgm:pt>
    <dgm:pt modelId="{AD1F336F-2FFF-4F1E-A89E-0110402591F7}" type="sibTrans" cxnId="{2FD59E76-6A74-4754-B4CC-AC559F463CD2}">
      <dgm:prSet/>
      <dgm:spPr/>
      <dgm:t>
        <a:bodyPr/>
        <a:lstStyle/>
        <a:p>
          <a:endParaRPr lang="en-US"/>
        </a:p>
      </dgm:t>
    </dgm:pt>
    <dgm:pt modelId="{0B920F76-1FA8-4697-A22A-64AEA94F24DF}" type="pres">
      <dgm:prSet presAssocID="{0338D2B5-30DD-4910-BA3A-1A401FBD5324}" presName="Name0" presStyleCnt="0">
        <dgm:presLayoutVars>
          <dgm:dir/>
          <dgm:animLvl val="lvl"/>
          <dgm:resizeHandles val="exact"/>
        </dgm:presLayoutVars>
      </dgm:prSet>
      <dgm:spPr/>
    </dgm:pt>
    <dgm:pt modelId="{36FF8ECC-CE7E-48BF-881E-24D681EA6484}" type="pres">
      <dgm:prSet presAssocID="{1668A4AE-083F-40DC-ABCB-08695A9A4DC0}" presName="boxAndChildren" presStyleCnt="0"/>
      <dgm:spPr/>
    </dgm:pt>
    <dgm:pt modelId="{A1F007BF-BDB1-4029-82C3-104E3457F5D9}" type="pres">
      <dgm:prSet presAssocID="{1668A4AE-083F-40DC-ABCB-08695A9A4DC0}" presName="parentTextBox" presStyleLbl="node1" presStyleIdx="0" presStyleCnt="2"/>
      <dgm:spPr/>
    </dgm:pt>
    <dgm:pt modelId="{BF19E30C-6F53-460E-8F33-7D6D4A5E3006}" type="pres">
      <dgm:prSet presAssocID="{F7AED8B2-E72C-4B8C-8F51-1E8A455DD82F}" presName="sp" presStyleCnt="0"/>
      <dgm:spPr/>
    </dgm:pt>
    <dgm:pt modelId="{EA13AFEC-4DCF-4E77-9581-6A58B130CBD9}" type="pres">
      <dgm:prSet presAssocID="{326EFCF6-926A-4AA8-A5F1-1CFE28AD6888}" presName="arrowAndChildren" presStyleCnt="0"/>
      <dgm:spPr/>
    </dgm:pt>
    <dgm:pt modelId="{2E640D8E-C134-46A4-BAD3-431690980274}" type="pres">
      <dgm:prSet presAssocID="{326EFCF6-926A-4AA8-A5F1-1CFE28AD6888}" presName="parentTextArrow" presStyleLbl="node1" presStyleIdx="1" presStyleCnt="2"/>
      <dgm:spPr/>
    </dgm:pt>
  </dgm:ptLst>
  <dgm:cxnLst>
    <dgm:cxn modelId="{9CC30A38-A0D0-4601-BBBF-24EA3B2A4972}" type="presOf" srcId="{326EFCF6-926A-4AA8-A5F1-1CFE28AD6888}" destId="{2E640D8E-C134-46A4-BAD3-431690980274}" srcOrd="0" destOrd="0" presId="urn:microsoft.com/office/officeart/2005/8/layout/process4"/>
    <dgm:cxn modelId="{C0C9E85E-768C-4FE7-A33B-6A6734ED9B57}" type="presOf" srcId="{1668A4AE-083F-40DC-ABCB-08695A9A4DC0}" destId="{A1F007BF-BDB1-4029-82C3-104E3457F5D9}" srcOrd="0" destOrd="0" presId="urn:microsoft.com/office/officeart/2005/8/layout/process4"/>
    <dgm:cxn modelId="{2FD59E76-6A74-4754-B4CC-AC559F463CD2}" srcId="{0338D2B5-30DD-4910-BA3A-1A401FBD5324}" destId="{1668A4AE-083F-40DC-ABCB-08695A9A4DC0}" srcOrd="1" destOrd="0" parTransId="{34B700DF-D4E2-4067-ACC1-0284E2D6AFF3}" sibTransId="{AD1F336F-2FFF-4F1E-A89E-0110402591F7}"/>
    <dgm:cxn modelId="{E1D59BBD-3FFB-40A4-81CF-DBCBD6507822}" srcId="{0338D2B5-30DD-4910-BA3A-1A401FBD5324}" destId="{326EFCF6-926A-4AA8-A5F1-1CFE28AD6888}" srcOrd="0" destOrd="0" parTransId="{EAE64BBE-0615-4F48-A6BF-6F7672E104FF}" sibTransId="{F7AED8B2-E72C-4B8C-8F51-1E8A455DD82F}"/>
    <dgm:cxn modelId="{00FE0BF0-F52D-4DA3-A237-51C644D33B15}" type="presOf" srcId="{0338D2B5-30DD-4910-BA3A-1A401FBD5324}" destId="{0B920F76-1FA8-4697-A22A-64AEA94F24DF}" srcOrd="0" destOrd="0" presId="urn:microsoft.com/office/officeart/2005/8/layout/process4"/>
    <dgm:cxn modelId="{95152945-6EA0-44AA-8F7D-1643AD4F1464}" type="presParOf" srcId="{0B920F76-1FA8-4697-A22A-64AEA94F24DF}" destId="{36FF8ECC-CE7E-48BF-881E-24D681EA6484}" srcOrd="0" destOrd="0" presId="urn:microsoft.com/office/officeart/2005/8/layout/process4"/>
    <dgm:cxn modelId="{64A9A15B-1992-45AC-9940-979D9A75499A}" type="presParOf" srcId="{36FF8ECC-CE7E-48BF-881E-24D681EA6484}" destId="{A1F007BF-BDB1-4029-82C3-104E3457F5D9}" srcOrd="0" destOrd="0" presId="urn:microsoft.com/office/officeart/2005/8/layout/process4"/>
    <dgm:cxn modelId="{2D1E6873-0708-485B-8ADC-78D7859DC208}" type="presParOf" srcId="{0B920F76-1FA8-4697-A22A-64AEA94F24DF}" destId="{BF19E30C-6F53-460E-8F33-7D6D4A5E3006}" srcOrd="1" destOrd="0" presId="urn:microsoft.com/office/officeart/2005/8/layout/process4"/>
    <dgm:cxn modelId="{FB355C6E-B989-42E3-9E69-48544028E739}" type="presParOf" srcId="{0B920F76-1FA8-4697-A22A-64AEA94F24DF}" destId="{EA13AFEC-4DCF-4E77-9581-6A58B130CBD9}" srcOrd="2" destOrd="0" presId="urn:microsoft.com/office/officeart/2005/8/layout/process4"/>
    <dgm:cxn modelId="{9683D83F-3F51-4CBA-A833-7E7B59DC878F}" type="presParOf" srcId="{EA13AFEC-4DCF-4E77-9581-6A58B130CBD9}" destId="{2E640D8E-C134-46A4-BAD3-43169098027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10671D-E8D5-47D1-8D44-5F01BB7FDAAA}"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B7C5AF8D-1BB3-4B12-BE2B-E5E4B85A50EB}">
      <dgm:prSet/>
      <dgm:spPr/>
      <dgm:t>
        <a:bodyPr/>
        <a:lstStyle/>
        <a:p>
          <a:r>
            <a:rPr lang="en-US" dirty="0"/>
            <a:t>“The consequences of TAAS test for Black and Hispanic students are clearly criminal from an educational point of view.” (McNeil, 2000, p. 231).  </a:t>
          </a:r>
        </a:p>
      </dgm:t>
    </dgm:pt>
    <dgm:pt modelId="{11D1F4C2-2DFA-4509-B326-AF82D92ABA67}" type="parTrans" cxnId="{E0A570BF-C60A-4107-9B14-2EC76587A459}">
      <dgm:prSet/>
      <dgm:spPr/>
      <dgm:t>
        <a:bodyPr/>
        <a:lstStyle/>
        <a:p>
          <a:endParaRPr lang="en-US"/>
        </a:p>
      </dgm:t>
    </dgm:pt>
    <dgm:pt modelId="{37653A15-D89E-48C1-8559-3409E4589FF0}" type="sibTrans" cxnId="{E0A570BF-C60A-4107-9B14-2EC76587A459}">
      <dgm:prSet/>
      <dgm:spPr/>
      <dgm:t>
        <a:bodyPr/>
        <a:lstStyle/>
        <a:p>
          <a:endParaRPr lang="en-US"/>
        </a:p>
      </dgm:t>
    </dgm:pt>
    <dgm:pt modelId="{3429F924-C834-498B-BF77-3CB76C62D92C}">
      <dgm:prSet/>
      <dgm:spPr/>
      <dgm:t>
        <a:bodyPr/>
        <a:lstStyle/>
        <a:p>
          <a:r>
            <a:rPr lang="en-US" dirty="0"/>
            <a:t>Black, Hispanic, and Poor students’ Math proficiency range 28% to 38%; Asian and White students’ Math proficiency range 59% to 73%;  </a:t>
          </a:r>
        </a:p>
      </dgm:t>
    </dgm:pt>
    <dgm:pt modelId="{3B9DA68B-1FE9-4FE0-937A-D22931E7E1EF}" type="parTrans" cxnId="{35EF56C3-CACA-4207-98C9-3F7EEDD52E74}">
      <dgm:prSet/>
      <dgm:spPr/>
      <dgm:t>
        <a:bodyPr/>
        <a:lstStyle/>
        <a:p>
          <a:endParaRPr lang="en-US"/>
        </a:p>
      </dgm:t>
    </dgm:pt>
    <dgm:pt modelId="{695E855B-EF37-4D8B-9536-D6866D9E14FA}" type="sibTrans" cxnId="{35EF56C3-CACA-4207-98C9-3F7EEDD52E74}">
      <dgm:prSet/>
      <dgm:spPr/>
      <dgm:t>
        <a:bodyPr/>
        <a:lstStyle/>
        <a:p>
          <a:endParaRPr lang="en-US"/>
        </a:p>
      </dgm:t>
    </dgm:pt>
    <dgm:pt modelId="{7CAA8F14-58F8-4D23-B548-F48AFBEBD2BB}">
      <dgm:prSet/>
      <dgm:spPr/>
      <dgm:t>
        <a:bodyPr/>
        <a:lstStyle/>
        <a:p>
          <a:r>
            <a:rPr lang="en-US" dirty="0"/>
            <a:t>Black, Hispanic, and Poor students’ English Language Arts proficiency range 37% to 44%; Asian and White students’ English Language Arts 68% to 77%; </a:t>
          </a:r>
          <a:r>
            <a:rPr lang="en-US" b="1" dirty="0"/>
            <a:t>.</a:t>
          </a:r>
          <a:endParaRPr lang="en-US" dirty="0"/>
        </a:p>
      </dgm:t>
    </dgm:pt>
    <dgm:pt modelId="{24D33921-2BDC-407B-BDAD-8EC7BA906725}" type="parTrans" cxnId="{46019C2A-FAA1-40C2-A3D1-A3775F32755C}">
      <dgm:prSet/>
      <dgm:spPr/>
      <dgm:t>
        <a:bodyPr/>
        <a:lstStyle/>
        <a:p>
          <a:endParaRPr lang="en-US"/>
        </a:p>
      </dgm:t>
    </dgm:pt>
    <dgm:pt modelId="{9076047A-8D00-4EB8-9174-745545D7868E}" type="sibTrans" cxnId="{46019C2A-FAA1-40C2-A3D1-A3775F32755C}">
      <dgm:prSet/>
      <dgm:spPr/>
      <dgm:t>
        <a:bodyPr/>
        <a:lstStyle/>
        <a:p>
          <a:endParaRPr lang="en-US"/>
        </a:p>
      </dgm:t>
    </dgm:pt>
    <dgm:pt modelId="{F046BDDB-5A1A-468C-B8EB-709996E16451}" type="pres">
      <dgm:prSet presAssocID="{C210671D-E8D5-47D1-8D44-5F01BB7FDAAA}" presName="vert0" presStyleCnt="0">
        <dgm:presLayoutVars>
          <dgm:dir/>
          <dgm:animOne val="branch"/>
          <dgm:animLvl val="lvl"/>
        </dgm:presLayoutVars>
      </dgm:prSet>
      <dgm:spPr/>
    </dgm:pt>
    <dgm:pt modelId="{0B6E1410-8BA2-4A7D-86B2-95EB00E8E5E0}" type="pres">
      <dgm:prSet presAssocID="{B7C5AF8D-1BB3-4B12-BE2B-E5E4B85A50EB}" presName="thickLine" presStyleLbl="alignNode1" presStyleIdx="0" presStyleCnt="3"/>
      <dgm:spPr/>
    </dgm:pt>
    <dgm:pt modelId="{B0E6C637-88C1-4464-8AF7-C382E3EAC6AD}" type="pres">
      <dgm:prSet presAssocID="{B7C5AF8D-1BB3-4B12-BE2B-E5E4B85A50EB}" presName="horz1" presStyleCnt="0"/>
      <dgm:spPr/>
    </dgm:pt>
    <dgm:pt modelId="{5CB43C4E-4A5D-423E-9BD5-AC434EA2E433}" type="pres">
      <dgm:prSet presAssocID="{B7C5AF8D-1BB3-4B12-BE2B-E5E4B85A50EB}" presName="tx1" presStyleLbl="revTx" presStyleIdx="0" presStyleCnt="3"/>
      <dgm:spPr/>
    </dgm:pt>
    <dgm:pt modelId="{F9D21FC4-CE40-40BD-A7A1-408A07F57D15}" type="pres">
      <dgm:prSet presAssocID="{B7C5AF8D-1BB3-4B12-BE2B-E5E4B85A50EB}" presName="vert1" presStyleCnt="0"/>
      <dgm:spPr/>
    </dgm:pt>
    <dgm:pt modelId="{2192BC9D-7DD0-4A4A-BB19-CC775133CF22}" type="pres">
      <dgm:prSet presAssocID="{3429F924-C834-498B-BF77-3CB76C62D92C}" presName="thickLine" presStyleLbl="alignNode1" presStyleIdx="1" presStyleCnt="3"/>
      <dgm:spPr/>
    </dgm:pt>
    <dgm:pt modelId="{F2C6DD4A-C915-4702-8597-3DE720C902A8}" type="pres">
      <dgm:prSet presAssocID="{3429F924-C834-498B-BF77-3CB76C62D92C}" presName="horz1" presStyleCnt="0"/>
      <dgm:spPr/>
    </dgm:pt>
    <dgm:pt modelId="{820110C8-7079-4527-BF2F-F49995FC2AE9}" type="pres">
      <dgm:prSet presAssocID="{3429F924-C834-498B-BF77-3CB76C62D92C}" presName="tx1" presStyleLbl="revTx" presStyleIdx="1" presStyleCnt="3"/>
      <dgm:spPr/>
    </dgm:pt>
    <dgm:pt modelId="{15F8B6C7-965E-4A29-825B-5F3FC679FE6E}" type="pres">
      <dgm:prSet presAssocID="{3429F924-C834-498B-BF77-3CB76C62D92C}" presName="vert1" presStyleCnt="0"/>
      <dgm:spPr/>
    </dgm:pt>
    <dgm:pt modelId="{EF5D3B85-B92E-4694-BE98-B786961D4EAF}" type="pres">
      <dgm:prSet presAssocID="{7CAA8F14-58F8-4D23-B548-F48AFBEBD2BB}" presName="thickLine" presStyleLbl="alignNode1" presStyleIdx="2" presStyleCnt="3"/>
      <dgm:spPr/>
    </dgm:pt>
    <dgm:pt modelId="{2639BC85-D2DF-4078-9267-DF779E5AB4E1}" type="pres">
      <dgm:prSet presAssocID="{7CAA8F14-58F8-4D23-B548-F48AFBEBD2BB}" presName="horz1" presStyleCnt="0"/>
      <dgm:spPr/>
    </dgm:pt>
    <dgm:pt modelId="{E3766B84-C423-4324-8DFE-5F2EFE3980A3}" type="pres">
      <dgm:prSet presAssocID="{7CAA8F14-58F8-4D23-B548-F48AFBEBD2BB}" presName="tx1" presStyleLbl="revTx" presStyleIdx="2" presStyleCnt="3"/>
      <dgm:spPr/>
    </dgm:pt>
    <dgm:pt modelId="{8942B541-0508-4F83-9693-ED4A69A65395}" type="pres">
      <dgm:prSet presAssocID="{7CAA8F14-58F8-4D23-B548-F48AFBEBD2BB}" presName="vert1" presStyleCnt="0"/>
      <dgm:spPr/>
    </dgm:pt>
  </dgm:ptLst>
  <dgm:cxnLst>
    <dgm:cxn modelId="{46019C2A-FAA1-40C2-A3D1-A3775F32755C}" srcId="{C210671D-E8D5-47D1-8D44-5F01BB7FDAAA}" destId="{7CAA8F14-58F8-4D23-B548-F48AFBEBD2BB}" srcOrd="2" destOrd="0" parTransId="{24D33921-2BDC-407B-BDAD-8EC7BA906725}" sibTransId="{9076047A-8D00-4EB8-9174-745545D7868E}"/>
    <dgm:cxn modelId="{72C80D49-9364-4C3D-8B74-8022E0D06F85}" type="presOf" srcId="{B7C5AF8D-1BB3-4B12-BE2B-E5E4B85A50EB}" destId="{5CB43C4E-4A5D-423E-9BD5-AC434EA2E433}" srcOrd="0" destOrd="0" presId="urn:microsoft.com/office/officeart/2008/layout/LinedList"/>
    <dgm:cxn modelId="{01945D93-CBAF-4364-9971-76CA20819424}" type="presOf" srcId="{7CAA8F14-58F8-4D23-B548-F48AFBEBD2BB}" destId="{E3766B84-C423-4324-8DFE-5F2EFE3980A3}" srcOrd="0" destOrd="0" presId="urn:microsoft.com/office/officeart/2008/layout/LinedList"/>
    <dgm:cxn modelId="{74A07DBB-3BEE-4E9E-B213-BDBCAB867E74}" type="presOf" srcId="{3429F924-C834-498B-BF77-3CB76C62D92C}" destId="{820110C8-7079-4527-BF2F-F49995FC2AE9}" srcOrd="0" destOrd="0" presId="urn:microsoft.com/office/officeart/2008/layout/LinedList"/>
    <dgm:cxn modelId="{E0A570BF-C60A-4107-9B14-2EC76587A459}" srcId="{C210671D-E8D5-47D1-8D44-5F01BB7FDAAA}" destId="{B7C5AF8D-1BB3-4B12-BE2B-E5E4B85A50EB}" srcOrd="0" destOrd="0" parTransId="{11D1F4C2-2DFA-4509-B326-AF82D92ABA67}" sibTransId="{37653A15-D89E-48C1-8559-3409E4589FF0}"/>
    <dgm:cxn modelId="{35EF56C3-CACA-4207-98C9-3F7EEDD52E74}" srcId="{C210671D-E8D5-47D1-8D44-5F01BB7FDAAA}" destId="{3429F924-C834-498B-BF77-3CB76C62D92C}" srcOrd="1" destOrd="0" parTransId="{3B9DA68B-1FE9-4FE0-937A-D22931E7E1EF}" sibTransId="{695E855B-EF37-4D8B-9536-D6866D9E14FA}"/>
    <dgm:cxn modelId="{BB90A3DC-6349-4547-BB2D-CCFC1E75921A}" type="presOf" srcId="{C210671D-E8D5-47D1-8D44-5F01BB7FDAAA}" destId="{F046BDDB-5A1A-468C-B8EB-709996E16451}" srcOrd="0" destOrd="0" presId="urn:microsoft.com/office/officeart/2008/layout/LinedList"/>
    <dgm:cxn modelId="{AA8F34CF-B1E7-4C7D-B9D2-712F1085C2B8}" type="presParOf" srcId="{F046BDDB-5A1A-468C-B8EB-709996E16451}" destId="{0B6E1410-8BA2-4A7D-86B2-95EB00E8E5E0}" srcOrd="0" destOrd="0" presId="urn:microsoft.com/office/officeart/2008/layout/LinedList"/>
    <dgm:cxn modelId="{B7BFE4A2-2986-4173-926B-C0CD062F16BF}" type="presParOf" srcId="{F046BDDB-5A1A-468C-B8EB-709996E16451}" destId="{B0E6C637-88C1-4464-8AF7-C382E3EAC6AD}" srcOrd="1" destOrd="0" presId="urn:microsoft.com/office/officeart/2008/layout/LinedList"/>
    <dgm:cxn modelId="{6660FCE9-74EC-45CD-8BDB-3BEDFA500C97}" type="presParOf" srcId="{B0E6C637-88C1-4464-8AF7-C382E3EAC6AD}" destId="{5CB43C4E-4A5D-423E-9BD5-AC434EA2E433}" srcOrd="0" destOrd="0" presId="urn:microsoft.com/office/officeart/2008/layout/LinedList"/>
    <dgm:cxn modelId="{BE18DD30-42A9-4084-9531-EBDBB9A2CACE}" type="presParOf" srcId="{B0E6C637-88C1-4464-8AF7-C382E3EAC6AD}" destId="{F9D21FC4-CE40-40BD-A7A1-408A07F57D15}" srcOrd="1" destOrd="0" presId="urn:microsoft.com/office/officeart/2008/layout/LinedList"/>
    <dgm:cxn modelId="{F13DC87A-A896-43FA-B393-93BDD1E7DB09}" type="presParOf" srcId="{F046BDDB-5A1A-468C-B8EB-709996E16451}" destId="{2192BC9D-7DD0-4A4A-BB19-CC775133CF22}" srcOrd="2" destOrd="0" presId="urn:microsoft.com/office/officeart/2008/layout/LinedList"/>
    <dgm:cxn modelId="{1A827957-13E2-4046-B1CE-6F6D5997C3FA}" type="presParOf" srcId="{F046BDDB-5A1A-468C-B8EB-709996E16451}" destId="{F2C6DD4A-C915-4702-8597-3DE720C902A8}" srcOrd="3" destOrd="0" presId="urn:microsoft.com/office/officeart/2008/layout/LinedList"/>
    <dgm:cxn modelId="{1D3969BB-BE74-4824-834F-6793EEE45002}" type="presParOf" srcId="{F2C6DD4A-C915-4702-8597-3DE720C902A8}" destId="{820110C8-7079-4527-BF2F-F49995FC2AE9}" srcOrd="0" destOrd="0" presId="urn:microsoft.com/office/officeart/2008/layout/LinedList"/>
    <dgm:cxn modelId="{229200BC-1874-4834-A08A-DC69402C8F04}" type="presParOf" srcId="{F2C6DD4A-C915-4702-8597-3DE720C902A8}" destId="{15F8B6C7-965E-4A29-825B-5F3FC679FE6E}" srcOrd="1" destOrd="0" presId="urn:microsoft.com/office/officeart/2008/layout/LinedList"/>
    <dgm:cxn modelId="{43671002-1337-483D-BEA5-FAB30FAC6F2E}" type="presParOf" srcId="{F046BDDB-5A1A-468C-B8EB-709996E16451}" destId="{EF5D3B85-B92E-4694-BE98-B786961D4EAF}" srcOrd="4" destOrd="0" presId="urn:microsoft.com/office/officeart/2008/layout/LinedList"/>
    <dgm:cxn modelId="{7A031062-28A1-42D9-8B1D-3DDA29DC5937}" type="presParOf" srcId="{F046BDDB-5A1A-468C-B8EB-709996E16451}" destId="{2639BC85-D2DF-4078-9267-DF779E5AB4E1}" srcOrd="5" destOrd="0" presId="urn:microsoft.com/office/officeart/2008/layout/LinedList"/>
    <dgm:cxn modelId="{CFB71CD3-C333-4387-A08E-6524DFA40A14}" type="presParOf" srcId="{2639BC85-D2DF-4078-9267-DF779E5AB4E1}" destId="{E3766B84-C423-4324-8DFE-5F2EFE3980A3}" srcOrd="0" destOrd="0" presId="urn:microsoft.com/office/officeart/2008/layout/LinedList"/>
    <dgm:cxn modelId="{5DE5E532-0983-4E4B-BBF1-5A2E49801921}" type="presParOf" srcId="{2639BC85-D2DF-4078-9267-DF779E5AB4E1}" destId="{8942B541-0508-4F83-9693-ED4A69A653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9B5E2F-9ACF-4CD3-8061-CEB47BE7573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92DC9DF9-2C26-436A-A93D-1858E37AB9CD}">
      <dgm:prSet/>
      <dgm:spPr/>
      <dgm:t>
        <a:bodyPr/>
        <a:lstStyle/>
        <a:p>
          <a:r>
            <a:rPr lang="en-US" dirty="0"/>
            <a:t>From Technical to Adaptive</a:t>
          </a:r>
        </a:p>
      </dgm:t>
    </dgm:pt>
    <dgm:pt modelId="{B7143931-2989-44AF-9AD4-D8BF2387397A}" type="parTrans" cxnId="{655C05FC-4252-4E3A-A35D-D4BC2B5721C7}">
      <dgm:prSet/>
      <dgm:spPr/>
      <dgm:t>
        <a:bodyPr/>
        <a:lstStyle/>
        <a:p>
          <a:endParaRPr lang="en-US"/>
        </a:p>
      </dgm:t>
    </dgm:pt>
    <dgm:pt modelId="{06DEEF3B-7065-49C6-80D7-01539AA556A2}" type="sibTrans" cxnId="{655C05FC-4252-4E3A-A35D-D4BC2B5721C7}">
      <dgm:prSet/>
      <dgm:spPr/>
      <dgm:t>
        <a:bodyPr/>
        <a:lstStyle/>
        <a:p>
          <a:endParaRPr lang="en-US"/>
        </a:p>
      </dgm:t>
    </dgm:pt>
    <dgm:pt modelId="{1FF58886-7436-4862-92A8-671915062C1C}">
      <dgm:prSet/>
      <dgm:spPr/>
      <dgm:t>
        <a:bodyPr/>
        <a:lstStyle/>
        <a:p>
          <a:r>
            <a:rPr lang="en-US" dirty="0"/>
            <a:t>Getting to Richard Elmore’s </a:t>
          </a:r>
        </a:p>
        <a:p>
          <a:r>
            <a:rPr lang="en-US" dirty="0"/>
            <a:t>Core</a:t>
          </a:r>
        </a:p>
        <a:p>
          <a:r>
            <a:rPr lang="en-US" dirty="0"/>
            <a:t>(Student, Teacher, Content)</a:t>
          </a:r>
        </a:p>
      </dgm:t>
    </dgm:pt>
    <dgm:pt modelId="{0020D51D-8284-43C3-BC0B-D4DF6C58745D}" type="parTrans" cxnId="{9B826E23-64ED-4E9D-AF0B-602A95F8C40A}">
      <dgm:prSet/>
      <dgm:spPr/>
      <dgm:t>
        <a:bodyPr/>
        <a:lstStyle/>
        <a:p>
          <a:endParaRPr lang="en-US"/>
        </a:p>
      </dgm:t>
    </dgm:pt>
    <dgm:pt modelId="{0EACFA67-54E8-4415-867B-D123FED76FFC}" type="sibTrans" cxnId="{9B826E23-64ED-4E9D-AF0B-602A95F8C40A}">
      <dgm:prSet/>
      <dgm:spPr/>
      <dgm:t>
        <a:bodyPr/>
        <a:lstStyle/>
        <a:p>
          <a:endParaRPr lang="en-US"/>
        </a:p>
      </dgm:t>
    </dgm:pt>
    <dgm:pt modelId="{7A770086-9747-4919-819D-AD6753BC06FE}">
      <dgm:prSet/>
      <dgm:spPr/>
      <dgm:t>
        <a:bodyPr/>
        <a:lstStyle/>
        <a:p>
          <a:r>
            <a:rPr lang="en-US" dirty="0"/>
            <a:t>Culturally Competent Approaches </a:t>
          </a:r>
        </a:p>
      </dgm:t>
    </dgm:pt>
    <dgm:pt modelId="{2C11900B-1F31-4179-978D-006EE4ED5EA7}" type="parTrans" cxnId="{12934C29-DD95-4D10-97CF-E5DC38B06EF7}">
      <dgm:prSet/>
      <dgm:spPr/>
      <dgm:t>
        <a:bodyPr/>
        <a:lstStyle/>
        <a:p>
          <a:endParaRPr lang="en-US"/>
        </a:p>
      </dgm:t>
    </dgm:pt>
    <dgm:pt modelId="{7B6993AA-E5B8-41B9-ADE0-7883DA6AAA8B}" type="sibTrans" cxnId="{12934C29-DD95-4D10-97CF-E5DC38B06EF7}">
      <dgm:prSet/>
      <dgm:spPr/>
      <dgm:t>
        <a:bodyPr/>
        <a:lstStyle/>
        <a:p>
          <a:endParaRPr lang="en-US"/>
        </a:p>
      </dgm:t>
    </dgm:pt>
    <dgm:pt modelId="{279D02C8-19E2-4778-9C4F-B09165AD666B}">
      <dgm:prSet/>
      <dgm:spPr/>
      <dgm:t>
        <a:bodyPr/>
        <a:lstStyle/>
        <a:p>
          <a:r>
            <a:rPr lang="en-US" dirty="0"/>
            <a:t>Poverty In Mind,</a:t>
          </a:r>
        </a:p>
        <a:p>
          <a:r>
            <a:rPr lang="en-US" dirty="0"/>
            <a:t>Critical Pedagogy,</a:t>
          </a:r>
        </a:p>
        <a:p>
          <a:r>
            <a:rPr lang="en-US" dirty="0"/>
            <a:t>Multiculturalism,</a:t>
          </a:r>
        </a:p>
        <a:p>
          <a:r>
            <a:rPr lang="en-US" dirty="0"/>
            <a:t>Culturally Responsive </a:t>
          </a:r>
        </a:p>
      </dgm:t>
    </dgm:pt>
    <dgm:pt modelId="{2C8FB404-8CDE-46B7-A58E-5290EAE74173}" type="parTrans" cxnId="{9F16FFDC-FB79-4953-B236-0FE7FFCB888D}">
      <dgm:prSet/>
      <dgm:spPr/>
      <dgm:t>
        <a:bodyPr/>
        <a:lstStyle/>
        <a:p>
          <a:endParaRPr lang="en-US"/>
        </a:p>
      </dgm:t>
    </dgm:pt>
    <dgm:pt modelId="{B725BE5C-2E8A-466D-8763-7D502805D218}" type="sibTrans" cxnId="{9F16FFDC-FB79-4953-B236-0FE7FFCB888D}">
      <dgm:prSet/>
      <dgm:spPr/>
      <dgm:t>
        <a:bodyPr/>
        <a:lstStyle/>
        <a:p>
          <a:endParaRPr lang="en-US"/>
        </a:p>
      </dgm:t>
    </dgm:pt>
    <dgm:pt modelId="{56FC09B5-438D-47C8-9B1A-419D51816CCF}" type="pres">
      <dgm:prSet presAssocID="{C89B5E2F-9ACF-4CD3-8061-CEB47BE75735}" presName="matrix" presStyleCnt="0">
        <dgm:presLayoutVars>
          <dgm:chMax val="1"/>
          <dgm:dir/>
          <dgm:resizeHandles val="exact"/>
        </dgm:presLayoutVars>
      </dgm:prSet>
      <dgm:spPr/>
    </dgm:pt>
    <dgm:pt modelId="{A31C67FA-91A0-4743-90B2-889E39BC4FD4}" type="pres">
      <dgm:prSet presAssocID="{C89B5E2F-9ACF-4CD3-8061-CEB47BE75735}" presName="diamond" presStyleLbl="bgShp" presStyleIdx="0" presStyleCnt="1"/>
      <dgm:spPr/>
    </dgm:pt>
    <dgm:pt modelId="{16DD18FB-A11F-4DD8-9FD5-D9AE37A86AA6}" type="pres">
      <dgm:prSet presAssocID="{C89B5E2F-9ACF-4CD3-8061-CEB47BE75735}" presName="quad1" presStyleLbl="node1" presStyleIdx="0" presStyleCnt="4">
        <dgm:presLayoutVars>
          <dgm:chMax val="0"/>
          <dgm:chPref val="0"/>
          <dgm:bulletEnabled val="1"/>
        </dgm:presLayoutVars>
      </dgm:prSet>
      <dgm:spPr/>
    </dgm:pt>
    <dgm:pt modelId="{7B1780C2-ABE6-4C8F-A2B9-5E4BAEDE8B25}" type="pres">
      <dgm:prSet presAssocID="{C89B5E2F-9ACF-4CD3-8061-CEB47BE75735}" presName="quad2" presStyleLbl="node1" presStyleIdx="1" presStyleCnt="4">
        <dgm:presLayoutVars>
          <dgm:chMax val="0"/>
          <dgm:chPref val="0"/>
          <dgm:bulletEnabled val="1"/>
        </dgm:presLayoutVars>
      </dgm:prSet>
      <dgm:spPr/>
    </dgm:pt>
    <dgm:pt modelId="{256DDC80-0C69-4E4D-9F12-4B8D0F1E2465}" type="pres">
      <dgm:prSet presAssocID="{C89B5E2F-9ACF-4CD3-8061-CEB47BE75735}" presName="quad3" presStyleLbl="node1" presStyleIdx="2" presStyleCnt="4" custLinFactNeighborX="405">
        <dgm:presLayoutVars>
          <dgm:chMax val="0"/>
          <dgm:chPref val="0"/>
          <dgm:bulletEnabled val="1"/>
        </dgm:presLayoutVars>
      </dgm:prSet>
      <dgm:spPr/>
    </dgm:pt>
    <dgm:pt modelId="{33CC5A59-3028-4632-A4D6-5139CF609689}" type="pres">
      <dgm:prSet presAssocID="{C89B5E2F-9ACF-4CD3-8061-CEB47BE75735}" presName="quad4" presStyleLbl="node1" presStyleIdx="3" presStyleCnt="4">
        <dgm:presLayoutVars>
          <dgm:chMax val="0"/>
          <dgm:chPref val="0"/>
          <dgm:bulletEnabled val="1"/>
        </dgm:presLayoutVars>
      </dgm:prSet>
      <dgm:spPr/>
    </dgm:pt>
  </dgm:ptLst>
  <dgm:cxnLst>
    <dgm:cxn modelId="{FF1A0522-B7D4-47FA-863D-638A25020646}" type="presOf" srcId="{C89B5E2F-9ACF-4CD3-8061-CEB47BE75735}" destId="{56FC09B5-438D-47C8-9B1A-419D51816CCF}" srcOrd="0" destOrd="0" presId="urn:microsoft.com/office/officeart/2005/8/layout/matrix3"/>
    <dgm:cxn modelId="{9B826E23-64ED-4E9D-AF0B-602A95F8C40A}" srcId="{C89B5E2F-9ACF-4CD3-8061-CEB47BE75735}" destId="{1FF58886-7436-4862-92A8-671915062C1C}" srcOrd="1" destOrd="0" parTransId="{0020D51D-8284-43C3-BC0B-D4DF6C58745D}" sibTransId="{0EACFA67-54E8-4415-867B-D123FED76FFC}"/>
    <dgm:cxn modelId="{12934C29-DD95-4D10-97CF-E5DC38B06EF7}" srcId="{C89B5E2F-9ACF-4CD3-8061-CEB47BE75735}" destId="{7A770086-9747-4919-819D-AD6753BC06FE}" srcOrd="2" destOrd="0" parTransId="{2C11900B-1F31-4179-978D-006EE4ED5EA7}" sibTransId="{7B6993AA-E5B8-41B9-ADE0-7883DA6AAA8B}"/>
    <dgm:cxn modelId="{9CDE6A4E-0004-4023-861A-59576177D0A5}" type="presOf" srcId="{1FF58886-7436-4862-92A8-671915062C1C}" destId="{7B1780C2-ABE6-4C8F-A2B9-5E4BAEDE8B25}" srcOrd="0" destOrd="0" presId="urn:microsoft.com/office/officeart/2005/8/layout/matrix3"/>
    <dgm:cxn modelId="{329AB4B7-B9C7-4EE0-9B8C-820A22214FE8}" type="presOf" srcId="{92DC9DF9-2C26-436A-A93D-1858E37AB9CD}" destId="{16DD18FB-A11F-4DD8-9FD5-D9AE37A86AA6}" srcOrd="0" destOrd="0" presId="urn:microsoft.com/office/officeart/2005/8/layout/matrix3"/>
    <dgm:cxn modelId="{9F16FFDC-FB79-4953-B236-0FE7FFCB888D}" srcId="{C89B5E2F-9ACF-4CD3-8061-CEB47BE75735}" destId="{279D02C8-19E2-4778-9C4F-B09165AD666B}" srcOrd="3" destOrd="0" parTransId="{2C8FB404-8CDE-46B7-A58E-5290EAE74173}" sibTransId="{B725BE5C-2E8A-466D-8763-7D502805D218}"/>
    <dgm:cxn modelId="{CA95ADE0-F405-47B3-B29F-5480615AB573}" type="presOf" srcId="{7A770086-9747-4919-819D-AD6753BC06FE}" destId="{256DDC80-0C69-4E4D-9F12-4B8D0F1E2465}" srcOrd="0" destOrd="0" presId="urn:microsoft.com/office/officeart/2005/8/layout/matrix3"/>
    <dgm:cxn modelId="{3731C9EB-ACD9-4D88-9B29-0EE903CE19DE}" type="presOf" srcId="{279D02C8-19E2-4778-9C4F-B09165AD666B}" destId="{33CC5A59-3028-4632-A4D6-5139CF609689}" srcOrd="0" destOrd="0" presId="urn:microsoft.com/office/officeart/2005/8/layout/matrix3"/>
    <dgm:cxn modelId="{655C05FC-4252-4E3A-A35D-D4BC2B5721C7}" srcId="{C89B5E2F-9ACF-4CD3-8061-CEB47BE75735}" destId="{92DC9DF9-2C26-436A-A93D-1858E37AB9CD}" srcOrd="0" destOrd="0" parTransId="{B7143931-2989-44AF-9AD4-D8BF2387397A}" sibTransId="{06DEEF3B-7065-49C6-80D7-01539AA556A2}"/>
    <dgm:cxn modelId="{B16A8209-DBB9-42CA-8F84-9ADD8CF609DC}" type="presParOf" srcId="{56FC09B5-438D-47C8-9B1A-419D51816CCF}" destId="{A31C67FA-91A0-4743-90B2-889E39BC4FD4}" srcOrd="0" destOrd="0" presId="urn:microsoft.com/office/officeart/2005/8/layout/matrix3"/>
    <dgm:cxn modelId="{FF84FE0D-119A-42E3-923C-F271B615A10D}" type="presParOf" srcId="{56FC09B5-438D-47C8-9B1A-419D51816CCF}" destId="{16DD18FB-A11F-4DD8-9FD5-D9AE37A86AA6}" srcOrd="1" destOrd="0" presId="urn:microsoft.com/office/officeart/2005/8/layout/matrix3"/>
    <dgm:cxn modelId="{2EAC738A-280E-48C4-8B38-A893309EE115}" type="presParOf" srcId="{56FC09B5-438D-47C8-9B1A-419D51816CCF}" destId="{7B1780C2-ABE6-4C8F-A2B9-5E4BAEDE8B25}" srcOrd="2" destOrd="0" presId="urn:microsoft.com/office/officeart/2005/8/layout/matrix3"/>
    <dgm:cxn modelId="{9A0A79AE-F7A3-496A-A170-DEE96FC6B997}" type="presParOf" srcId="{56FC09B5-438D-47C8-9B1A-419D51816CCF}" destId="{256DDC80-0C69-4E4D-9F12-4B8D0F1E2465}" srcOrd="3" destOrd="0" presId="urn:microsoft.com/office/officeart/2005/8/layout/matrix3"/>
    <dgm:cxn modelId="{3408C7A8-8C95-43F0-BFDE-6CB8DE3A3BAC}" type="presParOf" srcId="{56FC09B5-438D-47C8-9B1A-419D51816CCF}" destId="{33CC5A59-3028-4632-A4D6-5139CF60968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8B446F-B5C7-4687-8321-00C24300379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E28ADA3-0270-4D49-847B-2E6F19B296D1}">
      <dgm:prSet/>
      <dgm:spPr/>
      <dgm:t>
        <a:bodyPr/>
        <a:lstStyle/>
        <a:p>
          <a:r>
            <a:rPr lang="en-US"/>
            <a:t>No suspensions on first offense</a:t>
          </a:r>
        </a:p>
      </dgm:t>
    </dgm:pt>
    <dgm:pt modelId="{D6896538-EBB6-49A0-92F5-E9B6FA62F401}" type="parTrans" cxnId="{C32D1FE1-B26E-4991-BF71-07C6AB83A1A6}">
      <dgm:prSet/>
      <dgm:spPr/>
      <dgm:t>
        <a:bodyPr/>
        <a:lstStyle/>
        <a:p>
          <a:endParaRPr lang="en-US"/>
        </a:p>
      </dgm:t>
    </dgm:pt>
    <dgm:pt modelId="{007A6F02-1FDF-420E-90C2-8BCE1955CB70}" type="sibTrans" cxnId="{C32D1FE1-B26E-4991-BF71-07C6AB83A1A6}">
      <dgm:prSet/>
      <dgm:spPr/>
      <dgm:t>
        <a:bodyPr/>
        <a:lstStyle/>
        <a:p>
          <a:endParaRPr lang="en-US"/>
        </a:p>
      </dgm:t>
    </dgm:pt>
    <dgm:pt modelId="{BC6AC3F9-8A35-4FD1-B27A-8F43CB9CF29B}">
      <dgm:prSet/>
      <dgm:spPr/>
      <dgm:t>
        <a:bodyPr/>
        <a:lstStyle/>
        <a:p>
          <a:r>
            <a:rPr lang="en-US"/>
            <a:t>Need to provide evidence of prior interventions</a:t>
          </a:r>
        </a:p>
      </dgm:t>
    </dgm:pt>
    <dgm:pt modelId="{B97EDFDB-001C-4BFD-8D11-AD912D71A0F4}" type="parTrans" cxnId="{66760290-9384-4564-A307-0C17857EB6A5}">
      <dgm:prSet/>
      <dgm:spPr/>
      <dgm:t>
        <a:bodyPr/>
        <a:lstStyle/>
        <a:p>
          <a:endParaRPr lang="en-US"/>
        </a:p>
      </dgm:t>
    </dgm:pt>
    <dgm:pt modelId="{F1E78766-9259-406C-8CFC-2FD48500102E}" type="sibTrans" cxnId="{66760290-9384-4564-A307-0C17857EB6A5}">
      <dgm:prSet/>
      <dgm:spPr/>
      <dgm:t>
        <a:bodyPr/>
        <a:lstStyle/>
        <a:p>
          <a:endParaRPr lang="en-US"/>
        </a:p>
      </dgm:t>
    </dgm:pt>
    <dgm:pt modelId="{DB7BC61D-39E3-4232-AC24-3219F7EC4792}">
      <dgm:prSet/>
      <dgm:spPr/>
      <dgm:t>
        <a:bodyPr/>
        <a:lstStyle/>
        <a:p>
          <a:r>
            <a:rPr lang="en-US"/>
            <a:t>Parents must be involved in the discipline process</a:t>
          </a:r>
        </a:p>
      </dgm:t>
    </dgm:pt>
    <dgm:pt modelId="{F41A7573-22EA-483D-995E-46178BAD12ED}" type="parTrans" cxnId="{4F4B2FF9-FD9A-4990-A21A-46C5E20AA442}">
      <dgm:prSet/>
      <dgm:spPr/>
      <dgm:t>
        <a:bodyPr/>
        <a:lstStyle/>
        <a:p>
          <a:endParaRPr lang="en-US"/>
        </a:p>
      </dgm:t>
    </dgm:pt>
    <dgm:pt modelId="{AFD085D3-58CE-42F9-ABCA-3BCD07BF1D99}" type="sibTrans" cxnId="{4F4B2FF9-FD9A-4990-A21A-46C5E20AA442}">
      <dgm:prSet/>
      <dgm:spPr/>
      <dgm:t>
        <a:bodyPr/>
        <a:lstStyle/>
        <a:p>
          <a:endParaRPr lang="en-US"/>
        </a:p>
      </dgm:t>
    </dgm:pt>
    <dgm:pt modelId="{9A0943B4-FFF4-4FA8-9C78-3D418299D9C2}">
      <dgm:prSet/>
      <dgm:spPr/>
      <dgm:t>
        <a:bodyPr/>
        <a:lstStyle/>
        <a:p>
          <a:r>
            <a:rPr lang="en-US"/>
            <a:t>Districts figure it out</a:t>
          </a:r>
        </a:p>
      </dgm:t>
    </dgm:pt>
    <dgm:pt modelId="{69F22755-F2EE-43CD-BC5C-8EA071EB4F4E}" type="parTrans" cxnId="{F6A920CD-B3B4-4A78-947D-204250ECE28A}">
      <dgm:prSet/>
      <dgm:spPr/>
      <dgm:t>
        <a:bodyPr/>
        <a:lstStyle/>
        <a:p>
          <a:endParaRPr lang="en-US"/>
        </a:p>
      </dgm:t>
    </dgm:pt>
    <dgm:pt modelId="{E9DE9FAF-E0E4-4F9A-A425-6041C2FF5CA3}" type="sibTrans" cxnId="{F6A920CD-B3B4-4A78-947D-204250ECE28A}">
      <dgm:prSet/>
      <dgm:spPr/>
      <dgm:t>
        <a:bodyPr/>
        <a:lstStyle/>
        <a:p>
          <a:endParaRPr lang="en-US"/>
        </a:p>
      </dgm:t>
    </dgm:pt>
    <dgm:pt modelId="{6849B7A9-B023-4BC8-AC0E-A1207D6A4951}" type="pres">
      <dgm:prSet presAssocID="{648B446F-B5C7-4687-8321-00C24300379E}" presName="linear" presStyleCnt="0">
        <dgm:presLayoutVars>
          <dgm:animLvl val="lvl"/>
          <dgm:resizeHandles val="exact"/>
        </dgm:presLayoutVars>
      </dgm:prSet>
      <dgm:spPr/>
    </dgm:pt>
    <dgm:pt modelId="{C481C90D-7ABC-4786-AA8C-65A77E43C491}" type="pres">
      <dgm:prSet presAssocID="{1E28ADA3-0270-4D49-847B-2E6F19B296D1}" presName="parentText" presStyleLbl="node1" presStyleIdx="0" presStyleCnt="3">
        <dgm:presLayoutVars>
          <dgm:chMax val="0"/>
          <dgm:bulletEnabled val="1"/>
        </dgm:presLayoutVars>
      </dgm:prSet>
      <dgm:spPr/>
    </dgm:pt>
    <dgm:pt modelId="{97C64D4D-5B4B-441B-90DC-B3C8370C20AF}" type="pres">
      <dgm:prSet presAssocID="{007A6F02-1FDF-420E-90C2-8BCE1955CB70}" presName="spacer" presStyleCnt="0"/>
      <dgm:spPr/>
    </dgm:pt>
    <dgm:pt modelId="{538C05D6-A92C-494E-84C8-EEA940AECDAA}" type="pres">
      <dgm:prSet presAssocID="{BC6AC3F9-8A35-4FD1-B27A-8F43CB9CF29B}" presName="parentText" presStyleLbl="node1" presStyleIdx="1" presStyleCnt="3">
        <dgm:presLayoutVars>
          <dgm:chMax val="0"/>
          <dgm:bulletEnabled val="1"/>
        </dgm:presLayoutVars>
      </dgm:prSet>
      <dgm:spPr/>
    </dgm:pt>
    <dgm:pt modelId="{0561324A-FDDE-4532-A42D-922875A23682}" type="pres">
      <dgm:prSet presAssocID="{F1E78766-9259-406C-8CFC-2FD48500102E}" presName="spacer" presStyleCnt="0"/>
      <dgm:spPr/>
    </dgm:pt>
    <dgm:pt modelId="{ADC76975-6A0B-405D-AC0D-27CF4AC246A6}" type="pres">
      <dgm:prSet presAssocID="{DB7BC61D-39E3-4232-AC24-3219F7EC4792}" presName="parentText" presStyleLbl="node1" presStyleIdx="2" presStyleCnt="3">
        <dgm:presLayoutVars>
          <dgm:chMax val="0"/>
          <dgm:bulletEnabled val="1"/>
        </dgm:presLayoutVars>
      </dgm:prSet>
      <dgm:spPr/>
    </dgm:pt>
    <dgm:pt modelId="{3C4159FD-292C-415A-9700-5130267D24B0}" type="pres">
      <dgm:prSet presAssocID="{DB7BC61D-39E3-4232-AC24-3219F7EC4792}" presName="childText" presStyleLbl="revTx" presStyleIdx="0" presStyleCnt="1">
        <dgm:presLayoutVars>
          <dgm:bulletEnabled val="1"/>
        </dgm:presLayoutVars>
      </dgm:prSet>
      <dgm:spPr/>
    </dgm:pt>
  </dgm:ptLst>
  <dgm:cxnLst>
    <dgm:cxn modelId="{F4F1A87E-6B73-41D9-8776-0254A899545A}" type="presOf" srcId="{648B446F-B5C7-4687-8321-00C24300379E}" destId="{6849B7A9-B023-4BC8-AC0E-A1207D6A4951}" srcOrd="0" destOrd="0" presId="urn:microsoft.com/office/officeart/2005/8/layout/vList2"/>
    <dgm:cxn modelId="{DE6DBF83-C44A-4AE8-935F-C5195747A9BD}" type="presOf" srcId="{DB7BC61D-39E3-4232-AC24-3219F7EC4792}" destId="{ADC76975-6A0B-405D-AC0D-27CF4AC246A6}" srcOrd="0" destOrd="0" presId="urn:microsoft.com/office/officeart/2005/8/layout/vList2"/>
    <dgm:cxn modelId="{66760290-9384-4564-A307-0C17857EB6A5}" srcId="{648B446F-B5C7-4687-8321-00C24300379E}" destId="{BC6AC3F9-8A35-4FD1-B27A-8F43CB9CF29B}" srcOrd="1" destOrd="0" parTransId="{B97EDFDB-001C-4BFD-8D11-AD912D71A0F4}" sibTransId="{F1E78766-9259-406C-8CFC-2FD48500102E}"/>
    <dgm:cxn modelId="{99554DAF-3A65-4820-B8EA-4B41FD08999A}" type="presOf" srcId="{BC6AC3F9-8A35-4FD1-B27A-8F43CB9CF29B}" destId="{538C05D6-A92C-494E-84C8-EEA940AECDAA}" srcOrd="0" destOrd="0" presId="urn:microsoft.com/office/officeart/2005/8/layout/vList2"/>
    <dgm:cxn modelId="{FD9A54CA-10A2-4A4A-AB75-AB72C1343F75}" type="presOf" srcId="{9A0943B4-FFF4-4FA8-9C78-3D418299D9C2}" destId="{3C4159FD-292C-415A-9700-5130267D24B0}" srcOrd="0" destOrd="0" presId="urn:microsoft.com/office/officeart/2005/8/layout/vList2"/>
    <dgm:cxn modelId="{F6A920CD-B3B4-4A78-947D-204250ECE28A}" srcId="{DB7BC61D-39E3-4232-AC24-3219F7EC4792}" destId="{9A0943B4-FFF4-4FA8-9C78-3D418299D9C2}" srcOrd="0" destOrd="0" parTransId="{69F22755-F2EE-43CD-BC5C-8EA071EB4F4E}" sibTransId="{E9DE9FAF-E0E4-4F9A-A425-6041C2FF5CA3}"/>
    <dgm:cxn modelId="{F73365E0-96E7-437A-9659-F25B9B6E1854}" type="presOf" srcId="{1E28ADA3-0270-4D49-847B-2E6F19B296D1}" destId="{C481C90D-7ABC-4786-AA8C-65A77E43C491}" srcOrd="0" destOrd="0" presId="urn:microsoft.com/office/officeart/2005/8/layout/vList2"/>
    <dgm:cxn modelId="{C32D1FE1-B26E-4991-BF71-07C6AB83A1A6}" srcId="{648B446F-B5C7-4687-8321-00C24300379E}" destId="{1E28ADA3-0270-4D49-847B-2E6F19B296D1}" srcOrd="0" destOrd="0" parTransId="{D6896538-EBB6-49A0-92F5-E9B6FA62F401}" sibTransId="{007A6F02-1FDF-420E-90C2-8BCE1955CB70}"/>
    <dgm:cxn modelId="{4F4B2FF9-FD9A-4990-A21A-46C5E20AA442}" srcId="{648B446F-B5C7-4687-8321-00C24300379E}" destId="{DB7BC61D-39E3-4232-AC24-3219F7EC4792}" srcOrd="2" destOrd="0" parTransId="{F41A7573-22EA-483D-995E-46178BAD12ED}" sibTransId="{AFD085D3-58CE-42F9-ABCA-3BCD07BF1D99}"/>
    <dgm:cxn modelId="{D92C0CDA-7DE7-4348-A6D5-74C53A741EFF}" type="presParOf" srcId="{6849B7A9-B023-4BC8-AC0E-A1207D6A4951}" destId="{C481C90D-7ABC-4786-AA8C-65A77E43C491}" srcOrd="0" destOrd="0" presId="urn:microsoft.com/office/officeart/2005/8/layout/vList2"/>
    <dgm:cxn modelId="{B9B62A24-4A16-454F-AB8F-56AFB7715DB9}" type="presParOf" srcId="{6849B7A9-B023-4BC8-AC0E-A1207D6A4951}" destId="{97C64D4D-5B4B-441B-90DC-B3C8370C20AF}" srcOrd="1" destOrd="0" presId="urn:microsoft.com/office/officeart/2005/8/layout/vList2"/>
    <dgm:cxn modelId="{B3FBD885-6AD4-4DBC-BF38-36740144400F}" type="presParOf" srcId="{6849B7A9-B023-4BC8-AC0E-A1207D6A4951}" destId="{538C05D6-A92C-494E-84C8-EEA940AECDAA}" srcOrd="2" destOrd="0" presId="urn:microsoft.com/office/officeart/2005/8/layout/vList2"/>
    <dgm:cxn modelId="{4FD3EC02-3F13-4F09-A8B3-18D0F3A4982C}" type="presParOf" srcId="{6849B7A9-B023-4BC8-AC0E-A1207D6A4951}" destId="{0561324A-FDDE-4532-A42D-922875A23682}" srcOrd="3" destOrd="0" presId="urn:microsoft.com/office/officeart/2005/8/layout/vList2"/>
    <dgm:cxn modelId="{53658F58-5E9D-43D8-B922-C3AC7F7A2669}" type="presParOf" srcId="{6849B7A9-B023-4BC8-AC0E-A1207D6A4951}" destId="{ADC76975-6A0B-405D-AC0D-27CF4AC246A6}" srcOrd="4" destOrd="0" presId="urn:microsoft.com/office/officeart/2005/8/layout/vList2"/>
    <dgm:cxn modelId="{7CB567C4-8FEB-4E7D-8B80-94D87D1070EB}" type="presParOf" srcId="{6849B7A9-B023-4BC8-AC0E-A1207D6A4951}" destId="{3C4159FD-292C-415A-9700-5130267D24B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5B39C-8746-4DF5-88AA-4FFBBD2499E4}"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63EB744C-29B8-4F5E-A43B-A8A9C456B08A}">
      <dgm:prSet/>
      <dgm:spPr/>
      <dgm:t>
        <a:bodyPr/>
        <a:lstStyle/>
        <a:p>
          <a:r>
            <a:rPr lang="en-US" dirty="0"/>
            <a:t>Don’t do that, or this is how we do it</a:t>
          </a:r>
        </a:p>
      </dgm:t>
    </dgm:pt>
    <dgm:pt modelId="{01BA6D67-2744-4349-A70F-329D55ECC392}" type="parTrans" cxnId="{5488C5B5-7A78-464F-B077-F77F6B0D7BEB}">
      <dgm:prSet/>
      <dgm:spPr/>
      <dgm:t>
        <a:bodyPr/>
        <a:lstStyle/>
        <a:p>
          <a:endParaRPr lang="en-US"/>
        </a:p>
      </dgm:t>
    </dgm:pt>
    <dgm:pt modelId="{12142112-7575-4350-80FE-F64D3BC4862B}" type="sibTrans" cxnId="{5488C5B5-7A78-464F-B077-F77F6B0D7BEB}">
      <dgm:prSet/>
      <dgm:spPr/>
      <dgm:t>
        <a:bodyPr/>
        <a:lstStyle/>
        <a:p>
          <a:endParaRPr lang="en-US"/>
        </a:p>
      </dgm:t>
    </dgm:pt>
    <dgm:pt modelId="{22912DF8-C792-49E1-AE78-4815EB7EBF64}">
      <dgm:prSet/>
      <dgm:spPr/>
      <dgm:t>
        <a:bodyPr/>
        <a:lstStyle/>
        <a:p>
          <a:r>
            <a:rPr lang="en-US" dirty="0"/>
            <a:t>Where are your supplies, or do you need to borrow some supplies</a:t>
          </a:r>
        </a:p>
      </dgm:t>
    </dgm:pt>
    <dgm:pt modelId="{4085235E-F6DC-4519-8E28-B660E50259DC}" type="parTrans" cxnId="{0B42EBB4-AB9B-44AE-ACAD-E21CE21A735B}">
      <dgm:prSet/>
      <dgm:spPr/>
      <dgm:t>
        <a:bodyPr/>
        <a:lstStyle/>
        <a:p>
          <a:endParaRPr lang="en-US"/>
        </a:p>
      </dgm:t>
    </dgm:pt>
    <dgm:pt modelId="{F06ED703-1F31-4359-AA84-2FACD2116BA1}" type="sibTrans" cxnId="{0B42EBB4-AB9B-44AE-ACAD-E21CE21A735B}">
      <dgm:prSet/>
      <dgm:spPr/>
      <dgm:t>
        <a:bodyPr/>
        <a:lstStyle/>
        <a:p>
          <a:endParaRPr lang="en-US"/>
        </a:p>
      </dgm:t>
    </dgm:pt>
    <dgm:pt modelId="{C45B25C6-8551-4846-B490-B5C0A67A78BC}">
      <dgm:prSet/>
      <dgm:spPr/>
      <dgm:t>
        <a:bodyPr/>
        <a:lstStyle/>
        <a:p>
          <a:r>
            <a:rPr lang="en-US" dirty="0"/>
            <a:t>That is a dress code violation, or we got to get you in code</a:t>
          </a:r>
        </a:p>
      </dgm:t>
    </dgm:pt>
    <dgm:pt modelId="{776A08DE-D977-40CC-B08B-C05935F2F405}" type="parTrans" cxnId="{CA3033B0-D43B-4AA3-B7D3-1924DD1A83BE}">
      <dgm:prSet/>
      <dgm:spPr/>
      <dgm:t>
        <a:bodyPr/>
        <a:lstStyle/>
        <a:p>
          <a:endParaRPr lang="en-US"/>
        </a:p>
      </dgm:t>
    </dgm:pt>
    <dgm:pt modelId="{6B3D9455-08E3-4972-91DA-ABD9DFB91855}" type="sibTrans" cxnId="{CA3033B0-D43B-4AA3-B7D3-1924DD1A83BE}">
      <dgm:prSet/>
      <dgm:spPr/>
      <dgm:t>
        <a:bodyPr/>
        <a:lstStyle/>
        <a:p>
          <a:endParaRPr lang="en-US"/>
        </a:p>
      </dgm:t>
    </dgm:pt>
    <dgm:pt modelId="{1CB12B14-1FBE-4AD7-A6CB-B3D426B28EF6}">
      <dgm:prSet/>
      <dgm:spPr/>
      <dgm:t>
        <a:bodyPr/>
        <a:lstStyle/>
        <a:p>
          <a:r>
            <a:rPr lang="en-US" dirty="0"/>
            <a:t>You need to go to the office, or let step out in the hallway for a quick chat</a:t>
          </a:r>
        </a:p>
      </dgm:t>
    </dgm:pt>
    <dgm:pt modelId="{543DCF77-98E3-4660-A8F7-EEC860A2EB62}" type="parTrans" cxnId="{784ED807-2616-4DB0-B125-FE875A876A21}">
      <dgm:prSet/>
      <dgm:spPr/>
      <dgm:t>
        <a:bodyPr/>
        <a:lstStyle/>
        <a:p>
          <a:endParaRPr lang="en-US"/>
        </a:p>
      </dgm:t>
    </dgm:pt>
    <dgm:pt modelId="{C4C71B47-68DE-4899-A10B-88EE9FC6485B}" type="sibTrans" cxnId="{784ED807-2616-4DB0-B125-FE875A876A21}">
      <dgm:prSet/>
      <dgm:spPr/>
      <dgm:t>
        <a:bodyPr/>
        <a:lstStyle/>
        <a:p>
          <a:endParaRPr lang="en-US"/>
        </a:p>
      </dgm:t>
    </dgm:pt>
    <dgm:pt modelId="{630CFCA7-D5B5-4A61-BCAB-B8861746FBF4}" type="pres">
      <dgm:prSet presAssocID="{5655B39C-8746-4DF5-88AA-4FFBBD2499E4}" presName="matrix" presStyleCnt="0">
        <dgm:presLayoutVars>
          <dgm:chMax val="1"/>
          <dgm:dir/>
          <dgm:resizeHandles val="exact"/>
        </dgm:presLayoutVars>
      </dgm:prSet>
      <dgm:spPr/>
    </dgm:pt>
    <dgm:pt modelId="{1CEF3AB5-1A81-4A12-B849-D7C9B1629241}" type="pres">
      <dgm:prSet presAssocID="{5655B39C-8746-4DF5-88AA-4FFBBD2499E4}" presName="axisShape" presStyleLbl="bgShp" presStyleIdx="0" presStyleCnt="1"/>
      <dgm:spPr/>
    </dgm:pt>
    <dgm:pt modelId="{8B7861B3-FCEE-4B9E-A63B-C391167EAAB5}" type="pres">
      <dgm:prSet presAssocID="{5655B39C-8746-4DF5-88AA-4FFBBD2499E4}" presName="rect1" presStyleLbl="node1" presStyleIdx="0" presStyleCnt="4">
        <dgm:presLayoutVars>
          <dgm:chMax val="0"/>
          <dgm:chPref val="0"/>
          <dgm:bulletEnabled val="1"/>
        </dgm:presLayoutVars>
      </dgm:prSet>
      <dgm:spPr/>
    </dgm:pt>
    <dgm:pt modelId="{74B3F77A-8A7B-459A-8D57-508FA9016B52}" type="pres">
      <dgm:prSet presAssocID="{5655B39C-8746-4DF5-88AA-4FFBBD2499E4}" presName="rect2" presStyleLbl="node1" presStyleIdx="1" presStyleCnt="4">
        <dgm:presLayoutVars>
          <dgm:chMax val="0"/>
          <dgm:chPref val="0"/>
          <dgm:bulletEnabled val="1"/>
        </dgm:presLayoutVars>
      </dgm:prSet>
      <dgm:spPr/>
    </dgm:pt>
    <dgm:pt modelId="{BEA10B77-8F5E-4D2F-BD98-324DFA750091}" type="pres">
      <dgm:prSet presAssocID="{5655B39C-8746-4DF5-88AA-4FFBBD2499E4}" presName="rect3" presStyleLbl="node1" presStyleIdx="2" presStyleCnt="4">
        <dgm:presLayoutVars>
          <dgm:chMax val="0"/>
          <dgm:chPref val="0"/>
          <dgm:bulletEnabled val="1"/>
        </dgm:presLayoutVars>
      </dgm:prSet>
      <dgm:spPr/>
    </dgm:pt>
    <dgm:pt modelId="{2548E2D1-5C4F-493D-813E-A1EBBA13D8CF}" type="pres">
      <dgm:prSet presAssocID="{5655B39C-8746-4DF5-88AA-4FFBBD2499E4}" presName="rect4" presStyleLbl="node1" presStyleIdx="3" presStyleCnt="4">
        <dgm:presLayoutVars>
          <dgm:chMax val="0"/>
          <dgm:chPref val="0"/>
          <dgm:bulletEnabled val="1"/>
        </dgm:presLayoutVars>
      </dgm:prSet>
      <dgm:spPr/>
    </dgm:pt>
  </dgm:ptLst>
  <dgm:cxnLst>
    <dgm:cxn modelId="{784ED807-2616-4DB0-B125-FE875A876A21}" srcId="{5655B39C-8746-4DF5-88AA-4FFBBD2499E4}" destId="{1CB12B14-1FBE-4AD7-A6CB-B3D426B28EF6}" srcOrd="3" destOrd="0" parTransId="{543DCF77-98E3-4660-A8F7-EEC860A2EB62}" sibTransId="{C4C71B47-68DE-4899-A10B-88EE9FC6485B}"/>
    <dgm:cxn modelId="{74F1D722-EB2C-49D9-8C89-7A286DE5B0AA}" type="presOf" srcId="{C45B25C6-8551-4846-B490-B5C0A67A78BC}" destId="{BEA10B77-8F5E-4D2F-BD98-324DFA750091}" srcOrd="0" destOrd="0" presId="urn:microsoft.com/office/officeart/2005/8/layout/matrix2"/>
    <dgm:cxn modelId="{1D14B970-BF86-402C-8E82-6041A90E7B4A}" type="presOf" srcId="{5655B39C-8746-4DF5-88AA-4FFBBD2499E4}" destId="{630CFCA7-D5B5-4A61-BCAB-B8861746FBF4}" srcOrd="0" destOrd="0" presId="urn:microsoft.com/office/officeart/2005/8/layout/matrix2"/>
    <dgm:cxn modelId="{C3552159-B50B-4598-A76A-DF2A85E60504}" type="presOf" srcId="{63EB744C-29B8-4F5E-A43B-A8A9C456B08A}" destId="{8B7861B3-FCEE-4B9E-A63B-C391167EAAB5}" srcOrd="0" destOrd="0" presId="urn:microsoft.com/office/officeart/2005/8/layout/matrix2"/>
    <dgm:cxn modelId="{30771897-C557-4926-91EB-1229A5AA5AF0}" type="presOf" srcId="{1CB12B14-1FBE-4AD7-A6CB-B3D426B28EF6}" destId="{2548E2D1-5C4F-493D-813E-A1EBBA13D8CF}" srcOrd="0" destOrd="0" presId="urn:microsoft.com/office/officeart/2005/8/layout/matrix2"/>
    <dgm:cxn modelId="{CA3033B0-D43B-4AA3-B7D3-1924DD1A83BE}" srcId="{5655B39C-8746-4DF5-88AA-4FFBBD2499E4}" destId="{C45B25C6-8551-4846-B490-B5C0A67A78BC}" srcOrd="2" destOrd="0" parTransId="{776A08DE-D977-40CC-B08B-C05935F2F405}" sibTransId="{6B3D9455-08E3-4972-91DA-ABD9DFB91855}"/>
    <dgm:cxn modelId="{0B42EBB4-AB9B-44AE-ACAD-E21CE21A735B}" srcId="{5655B39C-8746-4DF5-88AA-4FFBBD2499E4}" destId="{22912DF8-C792-49E1-AE78-4815EB7EBF64}" srcOrd="1" destOrd="0" parTransId="{4085235E-F6DC-4519-8E28-B660E50259DC}" sibTransId="{F06ED703-1F31-4359-AA84-2FACD2116BA1}"/>
    <dgm:cxn modelId="{5488C5B5-7A78-464F-B077-F77F6B0D7BEB}" srcId="{5655B39C-8746-4DF5-88AA-4FFBBD2499E4}" destId="{63EB744C-29B8-4F5E-A43B-A8A9C456B08A}" srcOrd="0" destOrd="0" parTransId="{01BA6D67-2744-4349-A70F-329D55ECC392}" sibTransId="{12142112-7575-4350-80FE-F64D3BC4862B}"/>
    <dgm:cxn modelId="{BAF1C6B5-5335-43AB-A6D5-A9B74330C98E}" type="presOf" srcId="{22912DF8-C792-49E1-AE78-4815EB7EBF64}" destId="{74B3F77A-8A7B-459A-8D57-508FA9016B52}" srcOrd="0" destOrd="0" presId="urn:microsoft.com/office/officeart/2005/8/layout/matrix2"/>
    <dgm:cxn modelId="{DDDCDD71-E420-481C-A51E-33F0B9F3450B}" type="presParOf" srcId="{630CFCA7-D5B5-4A61-BCAB-B8861746FBF4}" destId="{1CEF3AB5-1A81-4A12-B849-D7C9B1629241}" srcOrd="0" destOrd="0" presId="urn:microsoft.com/office/officeart/2005/8/layout/matrix2"/>
    <dgm:cxn modelId="{DC986BEC-6B94-4473-9A6F-2B9E854C488E}" type="presParOf" srcId="{630CFCA7-D5B5-4A61-BCAB-B8861746FBF4}" destId="{8B7861B3-FCEE-4B9E-A63B-C391167EAAB5}" srcOrd="1" destOrd="0" presId="urn:microsoft.com/office/officeart/2005/8/layout/matrix2"/>
    <dgm:cxn modelId="{9CACFF3F-E580-45EF-8B8B-49D3217EF6DD}" type="presParOf" srcId="{630CFCA7-D5B5-4A61-BCAB-B8861746FBF4}" destId="{74B3F77A-8A7B-459A-8D57-508FA9016B52}" srcOrd="2" destOrd="0" presId="urn:microsoft.com/office/officeart/2005/8/layout/matrix2"/>
    <dgm:cxn modelId="{DF7887B4-7A44-4352-9172-44295909C543}" type="presParOf" srcId="{630CFCA7-D5B5-4A61-BCAB-B8861746FBF4}" destId="{BEA10B77-8F5E-4D2F-BD98-324DFA750091}" srcOrd="3" destOrd="0" presId="urn:microsoft.com/office/officeart/2005/8/layout/matrix2"/>
    <dgm:cxn modelId="{43EA1A77-F531-48D3-9D68-929007EE44B9}" type="presParOf" srcId="{630CFCA7-D5B5-4A61-BCAB-B8861746FBF4}" destId="{2548E2D1-5C4F-493D-813E-A1EBBA13D8C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213EE-29DC-41D5-99C2-12C48C392132}">
      <dsp:nvSpPr>
        <dsp:cNvPr id="0" name=""/>
        <dsp:cNvSpPr/>
      </dsp:nvSpPr>
      <dsp:spPr>
        <a:xfrm>
          <a:off x="777" y="171207"/>
          <a:ext cx="3031599" cy="18189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The First International Mathematics Study was conducted in 1964-1978</a:t>
          </a:r>
        </a:p>
      </dsp:txBody>
      <dsp:txXfrm>
        <a:off x="777" y="171207"/>
        <a:ext cx="3031599" cy="1818959"/>
      </dsp:txXfrm>
    </dsp:sp>
    <dsp:sp modelId="{136E161F-003B-417D-8E21-5987D92E5D9C}">
      <dsp:nvSpPr>
        <dsp:cNvPr id="0" name=""/>
        <dsp:cNvSpPr/>
      </dsp:nvSpPr>
      <dsp:spPr>
        <a:xfrm>
          <a:off x="3335536" y="171207"/>
          <a:ext cx="3031599" cy="1818959"/>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First International Science Study in 1970-1983</a:t>
          </a:r>
        </a:p>
      </dsp:txBody>
      <dsp:txXfrm>
        <a:off x="3335536" y="171207"/>
        <a:ext cx="3031599" cy="1818959"/>
      </dsp:txXfrm>
    </dsp:sp>
    <dsp:sp modelId="{775695FD-C87C-47FD-99E9-9C58FBA62314}">
      <dsp:nvSpPr>
        <dsp:cNvPr id="0" name=""/>
        <dsp:cNvSpPr/>
      </dsp:nvSpPr>
      <dsp:spPr>
        <a:xfrm>
          <a:off x="777" y="2293326"/>
          <a:ext cx="3031599" cy="181895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Trends in International Math and Science Study (TMISS)</a:t>
          </a:r>
        </a:p>
      </dsp:txBody>
      <dsp:txXfrm>
        <a:off x="777" y="2293326"/>
        <a:ext cx="3031599" cy="1818959"/>
      </dsp:txXfrm>
    </dsp:sp>
    <dsp:sp modelId="{141FD0F1-586E-4346-A6C4-58584B67335A}">
      <dsp:nvSpPr>
        <dsp:cNvPr id="0" name=""/>
        <dsp:cNvSpPr/>
      </dsp:nvSpPr>
      <dsp:spPr>
        <a:xfrm>
          <a:off x="3335536" y="2293326"/>
          <a:ext cx="3031599" cy="1818959"/>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Program for International Students Assessment (PISA)</a:t>
          </a:r>
        </a:p>
      </dsp:txBody>
      <dsp:txXfrm>
        <a:off x="3335536" y="2293326"/>
        <a:ext cx="3031599" cy="1818959"/>
      </dsp:txXfrm>
    </dsp:sp>
    <dsp:sp modelId="{97CDBF0A-53BE-4439-BC70-CF6033C4456E}">
      <dsp:nvSpPr>
        <dsp:cNvPr id="0" name=""/>
        <dsp:cNvSpPr/>
      </dsp:nvSpPr>
      <dsp:spPr>
        <a:xfrm>
          <a:off x="1668156" y="4415446"/>
          <a:ext cx="3031599" cy="181895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National Assessment of Education Progress (NAEP) US only</a:t>
          </a:r>
        </a:p>
      </dsp:txBody>
      <dsp:txXfrm>
        <a:off x="1668156" y="4415446"/>
        <a:ext cx="3031599" cy="18189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29D2F-D0E9-4202-9309-23CCC3F6A1FE}">
      <dsp:nvSpPr>
        <dsp:cNvPr id="0" name=""/>
        <dsp:cNvSpPr/>
      </dsp:nvSpPr>
      <dsp:spPr>
        <a:xfrm>
          <a:off x="573393" y="1672806"/>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0BF6A-069B-448B-952E-767690B49E66}">
      <dsp:nvSpPr>
        <dsp:cNvPr id="0" name=""/>
        <dsp:cNvSpPr/>
      </dsp:nvSpPr>
      <dsp:spPr>
        <a:xfrm>
          <a:off x="953643" y="2053056"/>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AA969-3459-4C08-A27F-8FCDB5C0DD15}">
      <dsp:nvSpPr>
        <dsp:cNvPr id="0" name=""/>
        <dsp:cNvSpPr/>
      </dsp:nvSpPr>
      <dsp:spPr>
        <a:xfrm>
          <a:off x="3018"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All schools must provide SEL</a:t>
          </a:r>
        </a:p>
      </dsp:txBody>
      <dsp:txXfrm>
        <a:off x="3018" y="4012806"/>
        <a:ext cx="2925000" cy="720000"/>
      </dsp:txXfrm>
    </dsp:sp>
    <dsp:sp modelId="{C9FD6A79-DD5C-42B5-B94C-BA68754A3451}">
      <dsp:nvSpPr>
        <dsp:cNvPr id="0" name=""/>
        <dsp:cNvSpPr/>
      </dsp:nvSpPr>
      <dsp:spPr>
        <a:xfrm>
          <a:off x="4010269" y="1672806"/>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789AB-F085-4DA8-8DB8-FB527E067465}">
      <dsp:nvSpPr>
        <dsp:cNvPr id="0" name=""/>
        <dsp:cNvSpPr/>
      </dsp:nvSpPr>
      <dsp:spPr>
        <a:xfrm>
          <a:off x="4390519" y="2053056"/>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31682-EE61-4599-99A3-AD46B2DDF7A0}">
      <dsp:nvSpPr>
        <dsp:cNvPr id="0" name=""/>
        <dsp:cNvSpPr/>
      </dsp:nvSpPr>
      <dsp:spPr>
        <a:xfrm>
          <a:off x="3439894"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All schools must create time in schedule to support SEL</a:t>
          </a:r>
        </a:p>
      </dsp:txBody>
      <dsp:txXfrm>
        <a:off x="3439894" y="4012806"/>
        <a:ext cx="2925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E623-6846-460F-AA53-3861799D7B37}">
      <dsp:nvSpPr>
        <dsp:cNvPr id="0" name=""/>
        <dsp:cNvSpPr/>
      </dsp:nvSpPr>
      <dsp:spPr>
        <a:xfrm>
          <a:off x="0" y="275697"/>
          <a:ext cx="6367912" cy="12757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Center for Educational Excellence (CEE) Survey</a:t>
          </a:r>
        </a:p>
      </dsp:txBody>
      <dsp:txXfrm>
        <a:off x="62275" y="337972"/>
        <a:ext cx="6243362" cy="1151152"/>
      </dsp:txXfrm>
    </dsp:sp>
    <dsp:sp modelId="{DBACCBAC-144A-4B26-A87C-2028FA4DBA0D}">
      <dsp:nvSpPr>
        <dsp:cNvPr id="0" name=""/>
        <dsp:cNvSpPr/>
      </dsp:nvSpPr>
      <dsp:spPr>
        <a:xfrm>
          <a:off x="0" y="1551399"/>
          <a:ext cx="636791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What percentage say they don’t belong?</a:t>
          </a:r>
        </a:p>
        <a:p>
          <a:pPr marL="171450" lvl="1" indent="-171450" algn="l" defTabSz="800100">
            <a:lnSpc>
              <a:spcPct val="90000"/>
            </a:lnSpc>
            <a:spcBef>
              <a:spcPct val="0"/>
            </a:spcBef>
            <a:spcAft>
              <a:spcPct val="20000"/>
            </a:spcAft>
            <a:buChar char="•"/>
          </a:pPr>
          <a:r>
            <a:rPr lang="en-US" sz="1800" kern="1200"/>
            <a:t>What percentage say they don’t feel good about themselves?</a:t>
          </a:r>
        </a:p>
      </dsp:txBody>
      <dsp:txXfrm>
        <a:off x="0" y="1551399"/>
        <a:ext cx="6367912" cy="618930"/>
      </dsp:txXfrm>
    </dsp:sp>
    <dsp:sp modelId="{FB3C903A-E29C-4720-9B21-C4A175BEF9F8}">
      <dsp:nvSpPr>
        <dsp:cNvPr id="0" name=""/>
        <dsp:cNvSpPr/>
      </dsp:nvSpPr>
      <dsp:spPr>
        <a:xfrm>
          <a:off x="0" y="2170329"/>
          <a:ext cx="6367912" cy="127570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percentage eat breakfast at school?</a:t>
          </a:r>
        </a:p>
      </dsp:txBody>
      <dsp:txXfrm>
        <a:off x="62275" y="2232604"/>
        <a:ext cx="6243362" cy="1151152"/>
      </dsp:txXfrm>
    </dsp:sp>
    <dsp:sp modelId="{DB09BCFB-B424-4EDF-8E53-555E3A146C3D}">
      <dsp:nvSpPr>
        <dsp:cNvPr id="0" name=""/>
        <dsp:cNvSpPr/>
      </dsp:nvSpPr>
      <dsp:spPr>
        <a:xfrm>
          <a:off x="0" y="3512271"/>
          <a:ext cx="6367912" cy="127570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percentage have chronic attendance issues?</a:t>
          </a:r>
        </a:p>
      </dsp:txBody>
      <dsp:txXfrm>
        <a:off x="62275" y="3574546"/>
        <a:ext cx="6243362" cy="1151152"/>
      </dsp:txXfrm>
    </dsp:sp>
    <dsp:sp modelId="{D7232BAD-1635-42F1-8CE1-74D4D8B38C45}">
      <dsp:nvSpPr>
        <dsp:cNvPr id="0" name=""/>
        <dsp:cNvSpPr/>
      </dsp:nvSpPr>
      <dsp:spPr>
        <a:xfrm>
          <a:off x="0" y="4854213"/>
          <a:ext cx="6367912" cy="12757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Systems do we have to address students who come to school with executive functioning issues from the trauma of their daily lives?</a:t>
          </a:r>
        </a:p>
      </dsp:txBody>
      <dsp:txXfrm>
        <a:off x="62275" y="4916488"/>
        <a:ext cx="6243362" cy="11511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DD5D2-442B-403E-9A3E-0F45727618CB}">
      <dsp:nvSpPr>
        <dsp:cNvPr id="0" name=""/>
        <dsp:cNvSpPr/>
      </dsp:nvSpPr>
      <dsp:spPr>
        <a:xfrm>
          <a:off x="0" y="43419"/>
          <a:ext cx="6367912"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Acting-out behaviors</a:t>
          </a:r>
        </a:p>
      </dsp:txBody>
      <dsp:txXfrm>
        <a:off x="48481" y="91900"/>
        <a:ext cx="6270950" cy="896166"/>
      </dsp:txXfrm>
    </dsp:sp>
    <dsp:sp modelId="{C0512E12-1F87-46E5-BE34-6F26B3FAD2A5}">
      <dsp:nvSpPr>
        <dsp:cNvPr id="0" name=""/>
        <dsp:cNvSpPr/>
      </dsp:nvSpPr>
      <dsp:spPr>
        <a:xfrm>
          <a:off x="0" y="1108548"/>
          <a:ext cx="6367912" cy="993128"/>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Impatience and impulsivity </a:t>
          </a:r>
        </a:p>
      </dsp:txBody>
      <dsp:txXfrm>
        <a:off x="48481" y="1157029"/>
        <a:ext cx="6270950" cy="896166"/>
      </dsp:txXfrm>
    </dsp:sp>
    <dsp:sp modelId="{2AF730FC-FE7E-4D4B-8393-E9B859689833}">
      <dsp:nvSpPr>
        <dsp:cNvPr id="0" name=""/>
        <dsp:cNvSpPr/>
      </dsp:nvSpPr>
      <dsp:spPr>
        <a:xfrm>
          <a:off x="0" y="2173677"/>
          <a:ext cx="6367912" cy="993128"/>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Gaps in politeness and social grace (how they ask for help)</a:t>
          </a:r>
        </a:p>
      </dsp:txBody>
      <dsp:txXfrm>
        <a:off x="48481" y="2222158"/>
        <a:ext cx="6270950" cy="896166"/>
      </dsp:txXfrm>
    </dsp:sp>
    <dsp:sp modelId="{D1E0D98A-A9C5-4821-B11E-2AF13F13001C}">
      <dsp:nvSpPr>
        <dsp:cNvPr id="0" name=""/>
        <dsp:cNvSpPr/>
      </dsp:nvSpPr>
      <dsp:spPr>
        <a:xfrm>
          <a:off x="0" y="3238806"/>
          <a:ext cx="6367912" cy="993128"/>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 more limited range of behavior responses</a:t>
          </a:r>
        </a:p>
      </dsp:txBody>
      <dsp:txXfrm>
        <a:off x="48481" y="3287287"/>
        <a:ext cx="6270950" cy="896166"/>
      </dsp:txXfrm>
    </dsp:sp>
    <dsp:sp modelId="{EB5E68C3-BFA7-4D27-914B-52CF442BAF25}">
      <dsp:nvSpPr>
        <dsp:cNvPr id="0" name=""/>
        <dsp:cNvSpPr/>
      </dsp:nvSpPr>
      <dsp:spPr>
        <a:xfrm>
          <a:off x="0" y="4303935"/>
          <a:ext cx="6367912" cy="993128"/>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 appropriate emotional responses</a:t>
          </a:r>
        </a:p>
      </dsp:txBody>
      <dsp:txXfrm>
        <a:off x="48481" y="4352416"/>
        <a:ext cx="6270950" cy="896166"/>
      </dsp:txXfrm>
    </dsp:sp>
    <dsp:sp modelId="{806FEE68-B710-44EB-879E-9D85B936AD27}">
      <dsp:nvSpPr>
        <dsp:cNvPr id="0" name=""/>
        <dsp:cNvSpPr/>
      </dsp:nvSpPr>
      <dsp:spPr>
        <a:xfrm>
          <a:off x="0" y="5369064"/>
          <a:ext cx="6367912" cy="99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Less empathy for other’s misfortune</a:t>
          </a:r>
        </a:p>
      </dsp:txBody>
      <dsp:txXfrm>
        <a:off x="48481" y="5417545"/>
        <a:ext cx="6270950" cy="896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758C-3AF3-45EA-BA28-48DBCB1AE745}">
      <dsp:nvSpPr>
        <dsp:cNvPr id="0" name=""/>
        <dsp:cNvSpPr/>
      </dsp:nvSpPr>
      <dsp:spPr>
        <a:xfrm>
          <a:off x="1273582" y="2955"/>
          <a:ext cx="5094330" cy="153102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388881" rIns="98844" bIns="388881" numCol="1" spcCol="1270" anchor="ctr" anchorCtr="0">
          <a:noAutofit/>
        </a:bodyPr>
        <a:lstStyle/>
        <a:p>
          <a:pPr marL="0" lvl="0" indent="0" algn="l" defTabSz="933450">
            <a:lnSpc>
              <a:spcPct val="90000"/>
            </a:lnSpc>
            <a:spcBef>
              <a:spcPct val="0"/>
            </a:spcBef>
            <a:spcAft>
              <a:spcPct val="35000"/>
            </a:spcAft>
            <a:buNone/>
          </a:pPr>
          <a:r>
            <a:rPr lang="en-US" sz="2100" kern="1200"/>
            <a:t>Conduct a Multicultural Education Evaluation Checklist (Banks, 2002, pp. 134-135.</a:t>
          </a:r>
        </a:p>
      </dsp:txBody>
      <dsp:txXfrm>
        <a:off x="1273582" y="2955"/>
        <a:ext cx="5094330" cy="1531029"/>
      </dsp:txXfrm>
    </dsp:sp>
    <dsp:sp modelId="{C0183D8D-A707-4462-A23E-AC8F91898005}">
      <dsp:nvSpPr>
        <dsp:cNvPr id="0" name=""/>
        <dsp:cNvSpPr/>
      </dsp:nvSpPr>
      <dsp:spPr>
        <a:xfrm>
          <a:off x="0" y="2955"/>
          <a:ext cx="1273582" cy="153102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51232" rIns="67394" bIns="151232" numCol="1" spcCol="1270" anchor="ctr" anchorCtr="0">
          <a:noAutofit/>
        </a:bodyPr>
        <a:lstStyle/>
        <a:p>
          <a:pPr marL="0" lvl="0" indent="0" algn="ctr" defTabSz="1155700">
            <a:lnSpc>
              <a:spcPct val="90000"/>
            </a:lnSpc>
            <a:spcBef>
              <a:spcPct val="0"/>
            </a:spcBef>
            <a:spcAft>
              <a:spcPct val="35000"/>
            </a:spcAft>
            <a:buNone/>
          </a:pPr>
          <a:r>
            <a:rPr lang="en-US" sz="2600" kern="1200"/>
            <a:t>Conduct</a:t>
          </a:r>
        </a:p>
      </dsp:txBody>
      <dsp:txXfrm>
        <a:off x="0" y="2955"/>
        <a:ext cx="1273582" cy="1531029"/>
      </dsp:txXfrm>
    </dsp:sp>
    <dsp:sp modelId="{A157DAF4-AD53-4D09-8BC3-DDEC491FBAA7}">
      <dsp:nvSpPr>
        <dsp:cNvPr id="0" name=""/>
        <dsp:cNvSpPr/>
      </dsp:nvSpPr>
      <dsp:spPr>
        <a:xfrm>
          <a:off x="1273582" y="1625846"/>
          <a:ext cx="5094330" cy="153102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388881" rIns="98844" bIns="388881" numCol="1" spcCol="1270" anchor="ctr" anchorCtr="0">
          <a:noAutofit/>
        </a:bodyPr>
        <a:lstStyle/>
        <a:p>
          <a:pPr marL="0" lvl="0" indent="0" algn="l" defTabSz="933450">
            <a:lnSpc>
              <a:spcPct val="90000"/>
            </a:lnSpc>
            <a:spcBef>
              <a:spcPct val="0"/>
            </a:spcBef>
            <a:spcAft>
              <a:spcPct val="35000"/>
            </a:spcAft>
            <a:buNone/>
          </a:pPr>
          <a:r>
            <a:rPr lang="en-US" sz="2100" kern="1200" dirty="0"/>
            <a:t>Practice Academic Engagement Strategies.</a:t>
          </a:r>
        </a:p>
      </dsp:txBody>
      <dsp:txXfrm>
        <a:off x="1273582" y="1625846"/>
        <a:ext cx="5094330" cy="1531029"/>
      </dsp:txXfrm>
    </dsp:sp>
    <dsp:sp modelId="{65EFA36A-76AB-407D-990A-093DE793EDE1}">
      <dsp:nvSpPr>
        <dsp:cNvPr id="0" name=""/>
        <dsp:cNvSpPr/>
      </dsp:nvSpPr>
      <dsp:spPr>
        <a:xfrm>
          <a:off x="0" y="1625846"/>
          <a:ext cx="1273582" cy="1531029"/>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51232" rIns="67394" bIns="151232" numCol="1" spcCol="1270" anchor="ctr" anchorCtr="0">
          <a:noAutofit/>
        </a:bodyPr>
        <a:lstStyle/>
        <a:p>
          <a:pPr marL="0" lvl="0" indent="0" algn="ctr" defTabSz="1155700">
            <a:lnSpc>
              <a:spcPct val="90000"/>
            </a:lnSpc>
            <a:spcBef>
              <a:spcPct val="0"/>
            </a:spcBef>
            <a:spcAft>
              <a:spcPct val="35000"/>
            </a:spcAft>
            <a:buNone/>
          </a:pPr>
          <a:r>
            <a:rPr lang="en-US" sz="2600" kern="1200"/>
            <a:t>Read</a:t>
          </a:r>
        </a:p>
      </dsp:txBody>
      <dsp:txXfrm>
        <a:off x="0" y="1625846"/>
        <a:ext cx="1273582" cy="1531029"/>
      </dsp:txXfrm>
    </dsp:sp>
    <dsp:sp modelId="{92D415D6-4E32-4ECB-A979-F5CBED96CDC5}">
      <dsp:nvSpPr>
        <dsp:cNvPr id="0" name=""/>
        <dsp:cNvSpPr/>
      </dsp:nvSpPr>
      <dsp:spPr>
        <a:xfrm>
          <a:off x="1273582" y="3248737"/>
          <a:ext cx="5094330" cy="153102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388881" rIns="98844" bIns="388881" numCol="1" spcCol="1270" anchor="ctr" anchorCtr="0">
          <a:noAutofit/>
        </a:bodyPr>
        <a:lstStyle/>
        <a:p>
          <a:pPr marL="0" lvl="0" indent="0" algn="l" defTabSz="933450">
            <a:lnSpc>
              <a:spcPct val="90000"/>
            </a:lnSpc>
            <a:spcBef>
              <a:spcPct val="0"/>
            </a:spcBef>
            <a:spcAft>
              <a:spcPct val="35000"/>
            </a:spcAft>
            <a:buNone/>
          </a:pPr>
          <a:r>
            <a:rPr lang="en-US" sz="2100" kern="1200"/>
            <a:t>Become a Critical Educator</a:t>
          </a:r>
        </a:p>
      </dsp:txBody>
      <dsp:txXfrm>
        <a:off x="1273582" y="3248737"/>
        <a:ext cx="5094330" cy="1531029"/>
      </dsp:txXfrm>
    </dsp:sp>
    <dsp:sp modelId="{D6A995D1-931C-4086-AE01-035001656429}">
      <dsp:nvSpPr>
        <dsp:cNvPr id="0" name=""/>
        <dsp:cNvSpPr/>
      </dsp:nvSpPr>
      <dsp:spPr>
        <a:xfrm>
          <a:off x="0" y="3248737"/>
          <a:ext cx="1273582" cy="1531029"/>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51232" rIns="67394" bIns="151232" numCol="1" spcCol="1270" anchor="ctr" anchorCtr="0">
          <a:noAutofit/>
        </a:bodyPr>
        <a:lstStyle/>
        <a:p>
          <a:pPr marL="0" lvl="0" indent="0" algn="ctr" defTabSz="1155700">
            <a:lnSpc>
              <a:spcPct val="90000"/>
            </a:lnSpc>
            <a:spcBef>
              <a:spcPct val="0"/>
            </a:spcBef>
            <a:spcAft>
              <a:spcPct val="35000"/>
            </a:spcAft>
            <a:buNone/>
          </a:pPr>
          <a:r>
            <a:rPr lang="en-US" sz="2600" kern="1200"/>
            <a:t>Become</a:t>
          </a:r>
        </a:p>
      </dsp:txBody>
      <dsp:txXfrm>
        <a:off x="0" y="3248737"/>
        <a:ext cx="1273582" cy="1531029"/>
      </dsp:txXfrm>
    </dsp:sp>
    <dsp:sp modelId="{14862AF9-7A4E-4910-93E4-98D10ED786B0}">
      <dsp:nvSpPr>
        <dsp:cNvPr id="0" name=""/>
        <dsp:cNvSpPr/>
      </dsp:nvSpPr>
      <dsp:spPr>
        <a:xfrm>
          <a:off x="1273582" y="4871628"/>
          <a:ext cx="5094330" cy="153102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388881" rIns="98844" bIns="388881" numCol="1" spcCol="1270" anchor="ctr" anchorCtr="0">
          <a:noAutofit/>
        </a:bodyPr>
        <a:lstStyle/>
        <a:p>
          <a:pPr marL="0" lvl="0" indent="0" algn="l" defTabSz="933450">
            <a:lnSpc>
              <a:spcPct val="90000"/>
            </a:lnSpc>
            <a:spcBef>
              <a:spcPct val="0"/>
            </a:spcBef>
            <a:spcAft>
              <a:spcPct val="35000"/>
            </a:spcAft>
            <a:buNone/>
          </a:pPr>
          <a:r>
            <a:rPr lang="en-US" sz="2100" kern="1200"/>
            <a:t>Bring Culturally Responsive Practices to Your School and Classroom</a:t>
          </a:r>
        </a:p>
      </dsp:txBody>
      <dsp:txXfrm>
        <a:off x="1273582" y="4871628"/>
        <a:ext cx="5094330" cy="1531029"/>
      </dsp:txXfrm>
    </dsp:sp>
    <dsp:sp modelId="{D40AE5AC-68E2-42EF-9482-9F79EDC15F08}">
      <dsp:nvSpPr>
        <dsp:cNvPr id="0" name=""/>
        <dsp:cNvSpPr/>
      </dsp:nvSpPr>
      <dsp:spPr>
        <a:xfrm>
          <a:off x="0" y="4871628"/>
          <a:ext cx="1273582" cy="153102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51232" rIns="67394" bIns="151232" numCol="1" spcCol="1270" anchor="ctr" anchorCtr="0">
          <a:noAutofit/>
        </a:bodyPr>
        <a:lstStyle/>
        <a:p>
          <a:pPr marL="0" lvl="0" indent="0" algn="ctr" defTabSz="1155700">
            <a:lnSpc>
              <a:spcPct val="90000"/>
            </a:lnSpc>
            <a:spcBef>
              <a:spcPct val="0"/>
            </a:spcBef>
            <a:spcAft>
              <a:spcPct val="35000"/>
            </a:spcAft>
            <a:buNone/>
          </a:pPr>
          <a:r>
            <a:rPr lang="en-US" sz="2600" kern="1200"/>
            <a:t>Bring</a:t>
          </a:r>
        </a:p>
      </dsp:txBody>
      <dsp:txXfrm>
        <a:off x="0" y="4871628"/>
        <a:ext cx="1273582" cy="1531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FC3AA-2148-4FED-92C9-777688F493C9}">
      <dsp:nvSpPr>
        <dsp:cNvPr id="0" name=""/>
        <dsp:cNvSpPr/>
      </dsp:nvSpPr>
      <dsp:spPr>
        <a:xfrm>
          <a:off x="1963800" y="17549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BA0521-D025-40A3-BF02-57A8FC181B99}">
      <dsp:nvSpPr>
        <dsp:cNvPr id="0" name=""/>
        <dsp:cNvSpPr/>
      </dsp:nvSpPr>
      <dsp:spPr>
        <a:xfrm>
          <a:off x="559800" y="185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Academic Engagement</a:t>
          </a:r>
        </a:p>
      </dsp:txBody>
      <dsp:txXfrm>
        <a:off x="559800" y="1859512"/>
        <a:ext cx="4320000" cy="648000"/>
      </dsp:txXfrm>
    </dsp:sp>
    <dsp:sp modelId="{68D35732-ECA5-4D5B-8EE9-E2A1865BEB0F}">
      <dsp:nvSpPr>
        <dsp:cNvPr id="0" name=""/>
        <dsp:cNvSpPr/>
      </dsp:nvSpPr>
      <dsp:spPr>
        <a:xfrm>
          <a:off x="559800" y="2587519"/>
          <a:ext cx="4320000" cy="15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Group work structured</a:t>
          </a:r>
        </a:p>
        <a:p>
          <a:pPr marL="0" lvl="0" indent="0" algn="ctr" defTabSz="755650">
            <a:lnSpc>
              <a:spcPct val="90000"/>
            </a:lnSpc>
            <a:spcBef>
              <a:spcPct val="0"/>
            </a:spcBef>
            <a:spcAft>
              <a:spcPct val="35000"/>
            </a:spcAft>
            <a:buNone/>
          </a:pPr>
          <a:r>
            <a:rPr lang="en-US" sz="1700" kern="1200"/>
            <a:t>Stations</a:t>
          </a:r>
        </a:p>
        <a:p>
          <a:pPr marL="0" lvl="0" indent="0" algn="ctr" defTabSz="755650">
            <a:lnSpc>
              <a:spcPct val="90000"/>
            </a:lnSpc>
            <a:spcBef>
              <a:spcPct val="0"/>
            </a:spcBef>
            <a:spcAft>
              <a:spcPct val="35000"/>
            </a:spcAft>
            <a:buNone/>
          </a:pPr>
          <a:r>
            <a:rPr lang="en-US" sz="1700" kern="1200"/>
            <a:t>Music </a:t>
          </a:r>
        </a:p>
        <a:p>
          <a:pPr marL="0" lvl="0" indent="0" algn="ctr" defTabSz="755650">
            <a:lnSpc>
              <a:spcPct val="90000"/>
            </a:lnSpc>
            <a:spcBef>
              <a:spcPct val="0"/>
            </a:spcBef>
            <a:spcAft>
              <a:spcPct val="35000"/>
            </a:spcAft>
            <a:buNone/>
          </a:pPr>
          <a:r>
            <a:rPr lang="en-US" sz="1700" kern="1200"/>
            <a:t>Videos</a:t>
          </a:r>
        </a:p>
        <a:p>
          <a:pPr marL="0" lvl="0" indent="0" algn="ctr" defTabSz="755650">
            <a:lnSpc>
              <a:spcPct val="90000"/>
            </a:lnSpc>
            <a:spcBef>
              <a:spcPct val="0"/>
            </a:spcBef>
            <a:spcAft>
              <a:spcPct val="35000"/>
            </a:spcAft>
            <a:buNone/>
          </a:pPr>
          <a:r>
            <a:rPr lang="en-US" sz="1700" kern="1200"/>
            <a:t>Movement</a:t>
          </a:r>
        </a:p>
      </dsp:txBody>
      <dsp:txXfrm>
        <a:off x="559800" y="2587519"/>
        <a:ext cx="4320000" cy="1588319"/>
      </dsp:txXfrm>
    </dsp:sp>
    <dsp:sp modelId="{DCD111A0-12E6-4C9C-8375-B8A735A5AE68}">
      <dsp:nvSpPr>
        <dsp:cNvPr id="0" name=""/>
        <dsp:cNvSpPr/>
      </dsp:nvSpPr>
      <dsp:spPr>
        <a:xfrm>
          <a:off x="7039800" y="17549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8AAA5-206B-4106-935E-F8C7F46BCE82}">
      <dsp:nvSpPr>
        <dsp:cNvPr id="0" name=""/>
        <dsp:cNvSpPr/>
      </dsp:nvSpPr>
      <dsp:spPr>
        <a:xfrm>
          <a:off x="5635800" y="185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Critical Pedagogy</a:t>
          </a:r>
        </a:p>
      </dsp:txBody>
      <dsp:txXfrm>
        <a:off x="5635800" y="1859512"/>
        <a:ext cx="4320000" cy="648000"/>
      </dsp:txXfrm>
    </dsp:sp>
    <dsp:sp modelId="{8EA30EF8-F5BD-4028-8F91-4502F3AB2915}">
      <dsp:nvSpPr>
        <dsp:cNvPr id="0" name=""/>
        <dsp:cNvSpPr/>
      </dsp:nvSpPr>
      <dsp:spPr>
        <a:xfrm>
          <a:off x="5635800" y="2587519"/>
          <a:ext cx="4320000" cy="158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Book Reports</a:t>
          </a:r>
        </a:p>
        <a:p>
          <a:pPr marL="0" lvl="0" indent="0" algn="ctr" defTabSz="755650">
            <a:lnSpc>
              <a:spcPct val="90000"/>
            </a:lnSpc>
            <a:spcBef>
              <a:spcPct val="0"/>
            </a:spcBef>
            <a:spcAft>
              <a:spcPct val="35000"/>
            </a:spcAft>
            <a:buNone/>
          </a:pPr>
          <a:r>
            <a:rPr lang="en-US" sz="1700" kern="1200"/>
            <a:t>Notebooks</a:t>
          </a:r>
        </a:p>
        <a:p>
          <a:pPr marL="0" lvl="0" indent="0" algn="ctr" defTabSz="755650">
            <a:lnSpc>
              <a:spcPct val="90000"/>
            </a:lnSpc>
            <a:spcBef>
              <a:spcPct val="0"/>
            </a:spcBef>
            <a:spcAft>
              <a:spcPct val="35000"/>
            </a:spcAft>
            <a:buNone/>
          </a:pPr>
          <a:r>
            <a:rPr lang="en-US" sz="1700" kern="1200"/>
            <a:t>Multiple Media </a:t>
          </a:r>
        </a:p>
      </dsp:txBody>
      <dsp:txXfrm>
        <a:off x="5635800" y="2587519"/>
        <a:ext cx="4320000" cy="158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F8DC7-8C5E-4341-BB98-D1BE91BFD0C6}">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i="1" kern="1200" dirty="0"/>
            <a:t>A Nation at Risk</a:t>
          </a:r>
          <a:endParaRPr lang="en-US" sz="3100" kern="1200" dirty="0"/>
        </a:p>
      </dsp:txBody>
      <dsp:txXfrm>
        <a:off x="0" y="39687"/>
        <a:ext cx="3286125" cy="1971675"/>
      </dsp:txXfrm>
    </dsp:sp>
    <dsp:sp modelId="{1B198B45-D8F1-41EA-B007-0C34F0D6471B}">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t>Assessments to monitor students’ academic achievement </a:t>
          </a:r>
          <a:endParaRPr lang="en-US" sz="3100" b="1" kern="1200" dirty="0"/>
        </a:p>
      </dsp:txBody>
      <dsp:txXfrm>
        <a:off x="3614737" y="39687"/>
        <a:ext cx="3286125" cy="1971675"/>
      </dsp:txXfrm>
    </dsp:sp>
    <dsp:sp modelId="{89A8CA5C-842E-4AAA-A507-CDE217845795}">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t>Political pressures</a:t>
          </a:r>
          <a:endParaRPr lang="en-US" sz="3100" b="1" kern="1200" dirty="0"/>
        </a:p>
      </dsp:txBody>
      <dsp:txXfrm>
        <a:off x="7229475" y="39687"/>
        <a:ext cx="3286125" cy="1971675"/>
      </dsp:txXfrm>
    </dsp:sp>
    <dsp:sp modelId="{48F8A0F1-DBDD-4751-9175-784B6A3934C4}">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t>The Texas example</a:t>
          </a:r>
          <a:endParaRPr lang="en-US" sz="3100" b="1" kern="1200" dirty="0"/>
        </a:p>
      </dsp:txBody>
      <dsp:txXfrm>
        <a:off x="0" y="2339975"/>
        <a:ext cx="3286125" cy="1971675"/>
      </dsp:txXfrm>
    </dsp:sp>
    <dsp:sp modelId="{B9C25161-4654-4B9E-8218-AAD6B97E6D4C}">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t>Perot and the Texas Accountability System (TAAS)</a:t>
          </a:r>
          <a:endParaRPr lang="en-US" sz="3100" b="1" kern="1200" dirty="0"/>
        </a:p>
      </dsp:txBody>
      <dsp:txXfrm>
        <a:off x="3614737" y="2339975"/>
        <a:ext cx="3286125" cy="1971675"/>
      </dsp:txXfrm>
    </dsp:sp>
    <dsp:sp modelId="{BC5A4260-28CE-430E-9679-32A53A4C3D33}">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t>Consequences of TAAS test for Black and Hispanic students</a:t>
          </a:r>
          <a:endParaRPr lang="en-US" sz="3100" b="1" kern="1200" dirty="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92BB-A722-400E-B831-FD0F563A836B}">
      <dsp:nvSpPr>
        <dsp:cNvPr id="0" name=""/>
        <dsp:cNvSpPr/>
      </dsp:nvSpPr>
      <dsp:spPr>
        <a:xfrm>
          <a:off x="0" y="16286"/>
          <a:ext cx="6735443" cy="13311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President Bush and NCLB</a:t>
          </a:r>
        </a:p>
      </dsp:txBody>
      <dsp:txXfrm>
        <a:off x="64982" y="81268"/>
        <a:ext cx="6605479" cy="1201203"/>
      </dsp:txXfrm>
    </dsp:sp>
    <dsp:sp modelId="{B2CCA24C-FA02-44EF-AE69-97E470AF7F6C}">
      <dsp:nvSpPr>
        <dsp:cNvPr id="0" name=""/>
        <dsp:cNvSpPr/>
      </dsp:nvSpPr>
      <dsp:spPr>
        <a:xfrm>
          <a:off x="0" y="1416573"/>
          <a:ext cx="6735443" cy="133116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National Governors Association Center for Best Practices and the Council of Chief State School Officers and CCSS</a:t>
          </a:r>
        </a:p>
      </dsp:txBody>
      <dsp:txXfrm>
        <a:off x="64982" y="1481555"/>
        <a:ext cx="6605479" cy="1201203"/>
      </dsp:txXfrm>
    </dsp:sp>
    <dsp:sp modelId="{09AB2C6B-90E1-43DF-B46E-206236DC4B56}">
      <dsp:nvSpPr>
        <dsp:cNvPr id="0" name=""/>
        <dsp:cNvSpPr/>
      </dsp:nvSpPr>
      <dsp:spPr>
        <a:xfrm>
          <a:off x="0" y="2816861"/>
          <a:ext cx="6735443" cy="133116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McGraw-Hill and President Bush Connection </a:t>
          </a:r>
        </a:p>
      </dsp:txBody>
      <dsp:txXfrm>
        <a:off x="64982" y="2881843"/>
        <a:ext cx="6605479" cy="1201203"/>
      </dsp:txXfrm>
    </dsp:sp>
    <dsp:sp modelId="{D3AE1B03-2E95-42BA-9F9B-3E867AFA551B}">
      <dsp:nvSpPr>
        <dsp:cNvPr id="0" name=""/>
        <dsp:cNvSpPr/>
      </dsp:nvSpPr>
      <dsp:spPr>
        <a:xfrm>
          <a:off x="0" y="4217148"/>
          <a:ext cx="6735443" cy="133116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Publication of high stakes test results</a:t>
          </a:r>
        </a:p>
      </dsp:txBody>
      <dsp:txXfrm>
        <a:off x="64982" y="4282130"/>
        <a:ext cx="6605479" cy="1201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E9E33-68DE-4043-8DC1-D151E97E8947}">
      <dsp:nvSpPr>
        <dsp:cNvPr id="0" name=""/>
        <dsp:cNvSpPr/>
      </dsp:nvSpPr>
      <dsp:spPr>
        <a:xfrm>
          <a:off x="0" y="679"/>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06CC5-2DBE-4896-82C6-537E156251A2}">
      <dsp:nvSpPr>
        <dsp:cNvPr id="0" name=""/>
        <dsp:cNvSpPr/>
      </dsp:nvSpPr>
      <dsp:spPr>
        <a:xfrm>
          <a:off x="0" y="679"/>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Washington Assessment of Student Learning WASL (State)</a:t>
          </a:r>
        </a:p>
      </dsp:txBody>
      <dsp:txXfrm>
        <a:off x="0" y="679"/>
        <a:ext cx="6735443" cy="1112648"/>
      </dsp:txXfrm>
    </dsp:sp>
    <dsp:sp modelId="{DE252EDC-517B-40B2-B1E0-565E6F3D272A}">
      <dsp:nvSpPr>
        <dsp:cNvPr id="0" name=""/>
        <dsp:cNvSpPr/>
      </dsp:nvSpPr>
      <dsp:spPr>
        <a:xfrm>
          <a:off x="0" y="1113327"/>
          <a:ext cx="6735443"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B5912-3AE6-4D75-BAFA-5C7C99E9677B}">
      <dsp:nvSpPr>
        <dsp:cNvPr id="0" name=""/>
        <dsp:cNvSpPr/>
      </dsp:nvSpPr>
      <dsp:spPr>
        <a:xfrm>
          <a:off x="0" y="1113327"/>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High School and Middle School Proficiency Exams MSPE HSPE (State)</a:t>
          </a:r>
        </a:p>
      </dsp:txBody>
      <dsp:txXfrm>
        <a:off x="0" y="1113327"/>
        <a:ext cx="6735443" cy="1112648"/>
      </dsp:txXfrm>
    </dsp:sp>
    <dsp:sp modelId="{9F45FE26-73CF-40EB-BD5C-FE779AF50538}">
      <dsp:nvSpPr>
        <dsp:cNvPr id="0" name=""/>
        <dsp:cNvSpPr/>
      </dsp:nvSpPr>
      <dsp:spPr>
        <a:xfrm>
          <a:off x="0" y="2225976"/>
          <a:ext cx="673544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574DC-D67B-4C9A-8F17-591704A8850F}">
      <dsp:nvSpPr>
        <dsp:cNvPr id="0" name=""/>
        <dsp:cNvSpPr/>
      </dsp:nvSpPr>
      <dsp:spPr>
        <a:xfrm>
          <a:off x="0" y="2225976"/>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Standard Base Assessment SBA (Federal)</a:t>
          </a:r>
        </a:p>
      </dsp:txBody>
      <dsp:txXfrm>
        <a:off x="0" y="2225976"/>
        <a:ext cx="6735443" cy="1112648"/>
      </dsp:txXfrm>
    </dsp:sp>
    <dsp:sp modelId="{6AF7E1E7-1103-428C-91C7-E1AD988A79EC}">
      <dsp:nvSpPr>
        <dsp:cNvPr id="0" name=""/>
        <dsp:cNvSpPr/>
      </dsp:nvSpPr>
      <dsp:spPr>
        <a:xfrm>
          <a:off x="0" y="3338625"/>
          <a:ext cx="6735443"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B6074-C85D-4199-ABDE-43AD3E16760F}">
      <dsp:nvSpPr>
        <dsp:cNvPr id="0" name=""/>
        <dsp:cNvSpPr/>
      </dsp:nvSpPr>
      <dsp:spPr>
        <a:xfrm>
          <a:off x="0" y="3338625"/>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Common Core State Standards CCSS (Federal)</a:t>
          </a:r>
        </a:p>
      </dsp:txBody>
      <dsp:txXfrm>
        <a:off x="0" y="3338625"/>
        <a:ext cx="6735443" cy="1112648"/>
      </dsp:txXfrm>
    </dsp:sp>
    <dsp:sp modelId="{96BD6341-5F2A-4043-AA10-A5526A9FBBD6}">
      <dsp:nvSpPr>
        <dsp:cNvPr id="0" name=""/>
        <dsp:cNvSpPr/>
      </dsp:nvSpPr>
      <dsp:spPr>
        <a:xfrm>
          <a:off x="0" y="4451274"/>
          <a:ext cx="673544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09F23-F108-42AA-B80F-034AC476D3FB}">
      <dsp:nvSpPr>
        <dsp:cNvPr id="0" name=""/>
        <dsp:cNvSpPr/>
      </dsp:nvSpPr>
      <dsp:spPr>
        <a:xfrm>
          <a:off x="0" y="4451274"/>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Curriculum Materials Aligned to CCSS</a:t>
          </a:r>
        </a:p>
      </dsp:txBody>
      <dsp:txXfrm>
        <a:off x="0" y="4451274"/>
        <a:ext cx="6735443" cy="1112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07BF-BDB1-4029-82C3-104E3457F5D9}">
      <dsp:nvSpPr>
        <dsp:cNvPr id="0" name=""/>
        <dsp:cNvSpPr/>
      </dsp:nvSpPr>
      <dsp:spPr>
        <a:xfrm>
          <a:off x="0" y="3866126"/>
          <a:ext cx="6367912" cy="25365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According to a teacher in Chicago, “I want to do creative things in the classroom, but there’s no space” (Lipman, 2009, p. 364). There is simply no time to do creative activities like poetry contests and artistic projects because teachers’ time is spent teaching CCSS and test prepping. (J. p.45)</a:t>
          </a:r>
        </a:p>
      </dsp:txBody>
      <dsp:txXfrm>
        <a:off x="0" y="3866126"/>
        <a:ext cx="6367912" cy="2536597"/>
      </dsp:txXfrm>
    </dsp:sp>
    <dsp:sp modelId="{2E640D8E-C134-46A4-BAD3-431690980274}">
      <dsp:nvSpPr>
        <dsp:cNvPr id="0" name=""/>
        <dsp:cNvSpPr/>
      </dsp:nvSpPr>
      <dsp:spPr>
        <a:xfrm rot="10800000">
          <a:off x="0" y="2888"/>
          <a:ext cx="6367912" cy="390128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The results of high stakes testing narrows the curriculum to only the content or skills expected to be on the assessments (Darling-Hammond, 2007).</a:t>
          </a:r>
        </a:p>
      </dsp:txBody>
      <dsp:txXfrm rot="10800000">
        <a:off x="0" y="2888"/>
        <a:ext cx="6367912" cy="2534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1410-8BA2-4A7D-86B2-95EB00E8E5E0}">
      <dsp:nvSpPr>
        <dsp:cNvPr id="0" name=""/>
        <dsp:cNvSpPr/>
      </dsp:nvSpPr>
      <dsp:spPr>
        <a:xfrm>
          <a:off x="0" y="2717"/>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43C4E-4A5D-423E-9BD5-AC434EA2E433}">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consequences of TAAS test for Black and Hispanic students are clearly criminal from an educational point of view.” (McNeil, 2000, p. 231).  </a:t>
          </a:r>
        </a:p>
      </dsp:txBody>
      <dsp:txXfrm>
        <a:off x="0" y="2717"/>
        <a:ext cx="6735443" cy="1853055"/>
      </dsp:txXfrm>
    </dsp:sp>
    <dsp:sp modelId="{2192BC9D-7DD0-4A4A-BB19-CC775133CF22}">
      <dsp:nvSpPr>
        <dsp:cNvPr id="0" name=""/>
        <dsp:cNvSpPr/>
      </dsp:nvSpPr>
      <dsp:spPr>
        <a:xfrm>
          <a:off x="0" y="1855773"/>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110C8-7079-4527-BF2F-F49995FC2AE9}">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Black, Hispanic, and Poor students’ Math proficiency range 28% to 38%; Asian and White students’ Math proficiency range 59% to 73%;  </a:t>
          </a:r>
        </a:p>
      </dsp:txBody>
      <dsp:txXfrm>
        <a:off x="0" y="1855773"/>
        <a:ext cx="6735443" cy="1853055"/>
      </dsp:txXfrm>
    </dsp:sp>
    <dsp:sp modelId="{EF5D3B85-B92E-4694-BE98-B786961D4EAF}">
      <dsp:nvSpPr>
        <dsp:cNvPr id="0" name=""/>
        <dsp:cNvSpPr/>
      </dsp:nvSpPr>
      <dsp:spPr>
        <a:xfrm>
          <a:off x="0" y="3708828"/>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66B84-C423-4324-8DFE-5F2EFE3980A3}">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Black, Hispanic, and Poor students’ English Language Arts proficiency range 37% to 44%; Asian and White students’ English Language Arts 68% to 77%; </a:t>
          </a:r>
          <a:r>
            <a:rPr lang="en-US" sz="2900" b="1" kern="1200" dirty="0"/>
            <a:t>.</a:t>
          </a:r>
          <a:endParaRPr lang="en-US" sz="2900" kern="1200" dirty="0"/>
        </a:p>
      </dsp:txBody>
      <dsp:txXfrm>
        <a:off x="0" y="3708828"/>
        <a:ext cx="6735443" cy="1853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67FA-91A0-4743-90B2-889E39BC4FD4}">
      <dsp:nvSpPr>
        <dsp:cNvPr id="0" name=""/>
        <dsp:cNvSpPr/>
      </dsp:nvSpPr>
      <dsp:spPr>
        <a:xfrm>
          <a:off x="348456" y="0"/>
          <a:ext cx="5572125" cy="557212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D18FB-A11F-4DD8-9FD5-D9AE37A86AA6}">
      <dsp:nvSpPr>
        <dsp:cNvPr id="0" name=""/>
        <dsp:cNvSpPr/>
      </dsp:nvSpPr>
      <dsp:spPr>
        <a:xfrm>
          <a:off x="877808" y="529351"/>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From Technical to Adaptive</a:t>
          </a:r>
        </a:p>
      </dsp:txBody>
      <dsp:txXfrm>
        <a:off x="983891" y="635434"/>
        <a:ext cx="1960962" cy="1960962"/>
      </dsp:txXfrm>
    </dsp:sp>
    <dsp:sp modelId="{7B1780C2-ABE6-4C8F-A2B9-5E4BAEDE8B25}">
      <dsp:nvSpPr>
        <dsp:cNvPr id="0" name=""/>
        <dsp:cNvSpPr/>
      </dsp:nvSpPr>
      <dsp:spPr>
        <a:xfrm>
          <a:off x="3218100" y="529351"/>
          <a:ext cx="2173128" cy="217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Getting to Richard Elmore’s </a:t>
          </a:r>
        </a:p>
        <a:p>
          <a:pPr marL="0" lvl="0" indent="0" algn="ctr" defTabSz="889000">
            <a:lnSpc>
              <a:spcPct val="90000"/>
            </a:lnSpc>
            <a:spcBef>
              <a:spcPct val="0"/>
            </a:spcBef>
            <a:spcAft>
              <a:spcPct val="35000"/>
            </a:spcAft>
            <a:buNone/>
          </a:pPr>
          <a:r>
            <a:rPr lang="en-US" sz="2000" kern="1200" dirty="0"/>
            <a:t>Core</a:t>
          </a:r>
        </a:p>
        <a:p>
          <a:pPr marL="0" lvl="0" indent="0" algn="ctr" defTabSz="889000">
            <a:lnSpc>
              <a:spcPct val="90000"/>
            </a:lnSpc>
            <a:spcBef>
              <a:spcPct val="0"/>
            </a:spcBef>
            <a:spcAft>
              <a:spcPct val="35000"/>
            </a:spcAft>
            <a:buNone/>
          </a:pPr>
          <a:r>
            <a:rPr lang="en-US" sz="2000" kern="1200" dirty="0"/>
            <a:t>(Student, Teacher, Content)</a:t>
          </a:r>
        </a:p>
      </dsp:txBody>
      <dsp:txXfrm>
        <a:off x="3324183" y="635434"/>
        <a:ext cx="1960962" cy="1960962"/>
      </dsp:txXfrm>
    </dsp:sp>
    <dsp:sp modelId="{256DDC80-0C69-4E4D-9F12-4B8D0F1E2465}">
      <dsp:nvSpPr>
        <dsp:cNvPr id="0" name=""/>
        <dsp:cNvSpPr/>
      </dsp:nvSpPr>
      <dsp:spPr>
        <a:xfrm>
          <a:off x="886609" y="2869644"/>
          <a:ext cx="2173128" cy="217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Culturally Competent Approaches </a:t>
          </a:r>
        </a:p>
      </dsp:txBody>
      <dsp:txXfrm>
        <a:off x="992692" y="2975727"/>
        <a:ext cx="1960962" cy="1960962"/>
      </dsp:txXfrm>
    </dsp:sp>
    <dsp:sp modelId="{33CC5A59-3028-4632-A4D6-5139CF609689}">
      <dsp:nvSpPr>
        <dsp:cNvPr id="0" name=""/>
        <dsp:cNvSpPr/>
      </dsp:nvSpPr>
      <dsp:spPr>
        <a:xfrm>
          <a:off x="3218100" y="2869644"/>
          <a:ext cx="2173128" cy="217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Poverty In Mind,</a:t>
          </a:r>
        </a:p>
        <a:p>
          <a:pPr marL="0" lvl="0" indent="0" algn="ctr" defTabSz="889000">
            <a:lnSpc>
              <a:spcPct val="90000"/>
            </a:lnSpc>
            <a:spcBef>
              <a:spcPct val="0"/>
            </a:spcBef>
            <a:spcAft>
              <a:spcPct val="35000"/>
            </a:spcAft>
            <a:buNone/>
          </a:pPr>
          <a:r>
            <a:rPr lang="en-US" sz="2000" kern="1200" dirty="0"/>
            <a:t>Critical Pedagogy,</a:t>
          </a:r>
        </a:p>
        <a:p>
          <a:pPr marL="0" lvl="0" indent="0" algn="ctr" defTabSz="889000">
            <a:lnSpc>
              <a:spcPct val="90000"/>
            </a:lnSpc>
            <a:spcBef>
              <a:spcPct val="0"/>
            </a:spcBef>
            <a:spcAft>
              <a:spcPct val="35000"/>
            </a:spcAft>
            <a:buNone/>
          </a:pPr>
          <a:r>
            <a:rPr lang="en-US" sz="2000" kern="1200" dirty="0"/>
            <a:t>Multiculturalism,</a:t>
          </a:r>
        </a:p>
        <a:p>
          <a:pPr marL="0" lvl="0" indent="0" algn="ctr" defTabSz="889000">
            <a:lnSpc>
              <a:spcPct val="90000"/>
            </a:lnSpc>
            <a:spcBef>
              <a:spcPct val="0"/>
            </a:spcBef>
            <a:spcAft>
              <a:spcPct val="35000"/>
            </a:spcAft>
            <a:buNone/>
          </a:pPr>
          <a:r>
            <a:rPr lang="en-US" sz="2000" kern="1200" dirty="0"/>
            <a:t>Culturally Responsive </a:t>
          </a:r>
        </a:p>
      </dsp:txBody>
      <dsp:txXfrm>
        <a:off x="3324183" y="2975727"/>
        <a:ext cx="1960962" cy="1960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1C90D-7ABC-4786-AA8C-65A77E43C491}">
      <dsp:nvSpPr>
        <dsp:cNvPr id="0" name=""/>
        <dsp:cNvSpPr/>
      </dsp:nvSpPr>
      <dsp:spPr>
        <a:xfrm>
          <a:off x="0" y="10611"/>
          <a:ext cx="5962720"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No suspensions on first offense</a:t>
          </a:r>
        </a:p>
      </dsp:txBody>
      <dsp:txXfrm>
        <a:off x="67966" y="78577"/>
        <a:ext cx="5826788" cy="1256367"/>
      </dsp:txXfrm>
    </dsp:sp>
    <dsp:sp modelId="{538C05D6-A92C-494E-84C8-EEA940AECDAA}">
      <dsp:nvSpPr>
        <dsp:cNvPr id="0" name=""/>
        <dsp:cNvSpPr/>
      </dsp:nvSpPr>
      <dsp:spPr>
        <a:xfrm>
          <a:off x="0" y="1503711"/>
          <a:ext cx="5962720" cy="13922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Need to provide evidence of prior interventions</a:t>
          </a:r>
        </a:p>
      </dsp:txBody>
      <dsp:txXfrm>
        <a:off x="67966" y="1571677"/>
        <a:ext cx="5826788" cy="1256367"/>
      </dsp:txXfrm>
    </dsp:sp>
    <dsp:sp modelId="{ADC76975-6A0B-405D-AC0D-27CF4AC246A6}">
      <dsp:nvSpPr>
        <dsp:cNvPr id="0" name=""/>
        <dsp:cNvSpPr/>
      </dsp:nvSpPr>
      <dsp:spPr>
        <a:xfrm>
          <a:off x="0" y="2996811"/>
          <a:ext cx="5962720" cy="13922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Parents must be involved in the discipline process</a:t>
          </a:r>
        </a:p>
      </dsp:txBody>
      <dsp:txXfrm>
        <a:off x="67966" y="3064777"/>
        <a:ext cx="5826788" cy="1256367"/>
      </dsp:txXfrm>
    </dsp:sp>
    <dsp:sp modelId="{3C4159FD-292C-415A-9700-5130267D24B0}">
      <dsp:nvSpPr>
        <dsp:cNvPr id="0" name=""/>
        <dsp:cNvSpPr/>
      </dsp:nvSpPr>
      <dsp:spPr>
        <a:xfrm>
          <a:off x="0" y="4389111"/>
          <a:ext cx="596272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Districts figure it out</a:t>
          </a:r>
        </a:p>
      </dsp:txBody>
      <dsp:txXfrm>
        <a:off x="0" y="4389111"/>
        <a:ext cx="5962720" cy="579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3AB5-1A81-4A12-B849-D7C9B1629241}">
      <dsp:nvSpPr>
        <dsp:cNvPr id="0" name=""/>
        <dsp:cNvSpPr/>
      </dsp:nvSpPr>
      <dsp:spPr>
        <a:xfrm>
          <a:off x="0" y="18850"/>
          <a:ext cx="6367912" cy="6367912"/>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861B3-FCEE-4B9E-A63B-C391167EAAB5}">
      <dsp:nvSpPr>
        <dsp:cNvPr id="0" name=""/>
        <dsp:cNvSpPr/>
      </dsp:nvSpPr>
      <dsp:spPr>
        <a:xfrm>
          <a:off x="413914" y="432764"/>
          <a:ext cx="2547165" cy="25471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Don’t do that, or this is how we do it</a:t>
          </a:r>
        </a:p>
      </dsp:txBody>
      <dsp:txXfrm>
        <a:off x="538256" y="557106"/>
        <a:ext cx="2298481" cy="2298481"/>
      </dsp:txXfrm>
    </dsp:sp>
    <dsp:sp modelId="{74B3F77A-8A7B-459A-8D57-508FA9016B52}">
      <dsp:nvSpPr>
        <dsp:cNvPr id="0" name=""/>
        <dsp:cNvSpPr/>
      </dsp:nvSpPr>
      <dsp:spPr>
        <a:xfrm>
          <a:off x="3406833" y="432764"/>
          <a:ext cx="2547165" cy="25471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Where are your supplies, or do you need to borrow some supplies</a:t>
          </a:r>
        </a:p>
      </dsp:txBody>
      <dsp:txXfrm>
        <a:off x="3531175" y="557106"/>
        <a:ext cx="2298481" cy="2298481"/>
      </dsp:txXfrm>
    </dsp:sp>
    <dsp:sp modelId="{BEA10B77-8F5E-4D2F-BD98-324DFA750091}">
      <dsp:nvSpPr>
        <dsp:cNvPr id="0" name=""/>
        <dsp:cNvSpPr/>
      </dsp:nvSpPr>
      <dsp:spPr>
        <a:xfrm>
          <a:off x="413914" y="3425683"/>
          <a:ext cx="2547165" cy="25471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That is a dress code violation, or we got to get you in code</a:t>
          </a:r>
        </a:p>
      </dsp:txBody>
      <dsp:txXfrm>
        <a:off x="538256" y="3550025"/>
        <a:ext cx="2298481" cy="2298481"/>
      </dsp:txXfrm>
    </dsp:sp>
    <dsp:sp modelId="{2548E2D1-5C4F-493D-813E-A1EBBA13D8CF}">
      <dsp:nvSpPr>
        <dsp:cNvPr id="0" name=""/>
        <dsp:cNvSpPr/>
      </dsp:nvSpPr>
      <dsp:spPr>
        <a:xfrm>
          <a:off x="3406833" y="3425683"/>
          <a:ext cx="2547165" cy="25471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You need to go to the office, or let step out in the hallway for a quick chat</a:t>
          </a:r>
        </a:p>
      </dsp:txBody>
      <dsp:txXfrm>
        <a:off x="3531175" y="3550025"/>
        <a:ext cx="2298481" cy="22984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179028C9-3BBF-4E56-B463-1708E38FDF48}" type="datetimeFigureOut">
              <a:rPr lang="en-US" smtClean="0"/>
              <a:t>3/20/2021</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76D6DE5-71D4-4579-81DE-AA1268CF2863}" type="slidenum">
              <a:rPr lang="en-US" smtClean="0"/>
              <a:t>‹#›</a:t>
            </a:fld>
            <a:endParaRPr lang="en-US" dirty="0"/>
          </a:p>
        </p:txBody>
      </p:sp>
    </p:spTree>
    <p:extLst>
      <p:ext uri="{BB962C8B-B14F-4D97-AF65-F5344CB8AC3E}">
        <p14:creationId xmlns:p14="http://schemas.microsoft.com/office/powerpoint/2010/main" val="128565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FBC1-8B7C-4C89-A4C9-A071252A1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D9489E-7FBA-46C4-821D-26119799E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264C9-19B1-4AE5-A583-00EC34A5647E}"/>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FEDCD9F3-583D-4156-BD76-0B3A71377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91FE34-65C0-4047-BC97-839206BBD5F9}"/>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424486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B705-054F-4714-8CA3-6C48567AB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107779-432D-4A3B-AED5-395497DCF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9984A-E20A-4C05-84BF-BC94BB2D2AF4}"/>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57E640E5-A97D-4880-99B8-EF95C2DFDE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8F16F0-84B1-46C2-B0A7-DCDECB0B7D0A}"/>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39631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DB249-A6A1-4215-8E69-7023EE9D0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E57AE-AB14-4C8C-ABFB-C39EDCFBF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3F370-A506-4472-BE01-C6DBD20DEC9D}"/>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1B8A0437-E297-4F12-86A0-8E484827C5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C2258-26F5-4359-861D-954D981D4A31}"/>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19220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D7B1-333C-4C16-A988-0C8F705E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B6DB4-9DDF-4FC5-8D3C-5FFB9E7575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CC9AE-772D-4BC4-AC8D-0059BDD9B401}"/>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99A8450B-C1E4-4FDB-86DD-8708B09E4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D7B9E2-9F8F-4E40-B438-B830A83B9C31}"/>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258028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7791-3E1F-4FAB-85E6-8CC21A6C6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4118A8-2941-4D12-A69E-3A2B33D4F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D5CD2-6BD4-4F35-A1A9-1888E4C3B3C2}"/>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2137B7F8-61EA-4D5C-BFDE-8789A6573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FD0221-3E6F-45DF-B401-FC7DD3066381}"/>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288442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285B-39A1-4D14-9109-602D86ACC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BA4DF-235F-4350-9BE0-0A894B950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FFB0ED-C54F-47E7-89B1-D580DDF8A1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75BDC-0626-438E-89FC-5CC8074A5DA5}"/>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6" name="Footer Placeholder 5">
            <a:extLst>
              <a:ext uri="{FF2B5EF4-FFF2-40B4-BE49-F238E27FC236}">
                <a16:creationId xmlns:a16="http://schemas.microsoft.com/office/drawing/2014/main" id="{D82FCDD6-408C-4CC2-A70E-F8F49AA850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C6F9C9-3616-4A69-BDE8-3F4763717EA9}"/>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72833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5FF4-6154-46E2-B4B0-64BDF40158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A4323-F58F-4C4A-827E-7D790C8F2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735E28-CBE0-4E1D-85E1-94ADF8078F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A0B28-4FC3-4EBB-AA7A-BD5E44DA2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4ED606-7843-4CFF-8353-82DC3F92F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3BE4E7-5C17-4AA0-9456-AD9B581FC1CA}"/>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8" name="Footer Placeholder 7">
            <a:extLst>
              <a:ext uri="{FF2B5EF4-FFF2-40B4-BE49-F238E27FC236}">
                <a16:creationId xmlns:a16="http://schemas.microsoft.com/office/drawing/2014/main" id="{4B7859CD-9A34-4CB3-B5AA-28724A38AB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C42CF0-5775-4F4B-AE60-2E1B7A2E773C}"/>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98081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C84E-7E9A-464A-A277-21B8BC627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65B6C-61C0-4FE8-93F4-8BDE714D5327}"/>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4" name="Footer Placeholder 3">
            <a:extLst>
              <a:ext uri="{FF2B5EF4-FFF2-40B4-BE49-F238E27FC236}">
                <a16:creationId xmlns:a16="http://schemas.microsoft.com/office/drawing/2014/main" id="{402427E7-BB77-4840-9C55-277B8D4639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D85AC6-7174-4D3C-A5E7-4D67C34AFB57}"/>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411884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B345A-2150-49B1-A8C3-42B7D709AEDA}"/>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3" name="Footer Placeholder 2">
            <a:extLst>
              <a:ext uri="{FF2B5EF4-FFF2-40B4-BE49-F238E27FC236}">
                <a16:creationId xmlns:a16="http://schemas.microsoft.com/office/drawing/2014/main" id="{3A2D61EC-8EBD-4098-A3ED-8FE5BDC2C9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49C593-7DCB-43FD-B02C-3E4E60C1996C}"/>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229984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C245-F095-48C3-835A-0BC84892D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318CC0-4E7A-4558-9248-44D70CCC0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2B2A-ACD2-4B7C-A28A-7FFBE3106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18255-E3BA-4077-85C1-29115734AD8B}"/>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6" name="Footer Placeholder 5">
            <a:extLst>
              <a:ext uri="{FF2B5EF4-FFF2-40B4-BE49-F238E27FC236}">
                <a16:creationId xmlns:a16="http://schemas.microsoft.com/office/drawing/2014/main" id="{3BE31DC3-9787-4DD2-B8F9-5122EDBF90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F55631-9FF5-46FB-978A-4A320D9D12A1}"/>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329127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005B-AED8-4EC1-B3D0-5DA63AC60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ED202-6CC7-45EB-B5AC-F2749377F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D4F1EF-B531-42C9-A71F-4BB571458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A91CB-0E7F-43C7-9507-8279237E0294}"/>
              </a:ext>
            </a:extLst>
          </p:cNvPr>
          <p:cNvSpPr>
            <a:spLocks noGrp="1"/>
          </p:cNvSpPr>
          <p:nvPr>
            <p:ph type="dt" sz="half" idx="10"/>
          </p:nvPr>
        </p:nvSpPr>
        <p:spPr/>
        <p:txBody>
          <a:bodyPr/>
          <a:lstStyle/>
          <a:p>
            <a:fld id="{C6652397-675E-4A1F-94E7-C8EF5DEBFA58}" type="datetimeFigureOut">
              <a:rPr lang="en-US" smtClean="0"/>
              <a:t>3/20/2021</a:t>
            </a:fld>
            <a:endParaRPr lang="en-US" dirty="0"/>
          </a:p>
        </p:txBody>
      </p:sp>
      <p:sp>
        <p:nvSpPr>
          <p:cNvPr id="6" name="Footer Placeholder 5">
            <a:extLst>
              <a:ext uri="{FF2B5EF4-FFF2-40B4-BE49-F238E27FC236}">
                <a16:creationId xmlns:a16="http://schemas.microsoft.com/office/drawing/2014/main" id="{F0D4A4B1-45AB-454B-A697-462D5D128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93AC87-561F-4A1B-BB43-E7A43F7720DD}"/>
              </a:ext>
            </a:extLst>
          </p:cNvPr>
          <p:cNvSpPr>
            <a:spLocks noGrp="1"/>
          </p:cNvSpPr>
          <p:nvPr>
            <p:ph type="sldNum" sz="quarter" idx="12"/>
          </p:nvPr>
        </p:nvSpPr>
        <p:spPr/>
        <p:txBody>
          <a:bodyPr/>
          <a:lstStyle/>
          <a:p>
            <a:fld id="{0A504B39-8F2A-4E42-B8B7-43597C81D236}" type="slidenum">
              <a:rPr lang="en-US" smtClean="0"/>
              <a:t>‹#›</a:t>
            </a:fld>
            <a:endParaRPr lang="en-US" dirty="0"/>
          </a:p>
        </p:txBody>
      </p:sp>
    </p:spTree>
    <p:extLst>
      <p:ext uri="{BB962C8B-B14F-4D97-AF65-F5344CB8AC3E}">
        <p14:creationId xmlns:p14="http://schemas.microsoft.com/office/powerpoint/2010/main" val="166044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47BA0-04D3-4B76-B20D-E8102E0A9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104210-881C-4491-ADFD-FCE27EB29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F2757-32D9-446A-8A51-A92634B507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52397-675E-4A1F-94E7-C8EF5DEBFA58}" type="datetimeFigureOut">
              <a:rPr lang="en-US" smtClean="0"/>
              <a:t>3/20/2021</a:t>
            </a:fld>
            <a:endParaRPr lang="en-US" dirty="0"/>
          </a:p>
        </p:txBody>
      </p:sp>
      <p:sp>
        <p:nvSpPr>
          <p:cNvPr id="5" name="Footer Placeholder 4">
            <a:extLst>
              <a:ext uri="{FF2B5EF4-FFF2-40B4-BE49-F238E27FC236}">
                <a16:creationId xmlns:a16="http://schemas.microsoft.com/office/drawing/2014/main" id="{5D8F96DD-C266-48EF-A4A3-8A7A594C9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CD41C0-4B04-43AA-A284-B7E363902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04B39-8F2A-4E42-B8B7-43597C81D236}" type="slidenum">
              <a:rPr lang="en-US" smtClean="0"/>
              <a:t>‹#›</a:t>
            </a:fld>
            <a:endParaRPr lang="en-US" dirty="0"/>
          </a:p>
        </p:txBody>
      </p:sp>
    </p:spTree>
    <p:extLst>
      <p:ext uri="{BB962C8B-B14F-4D97-AF65-F5344CB8AC3E}">
        <p14:creationId xmlns:p14="http://schemas.microsoft.com/office/powerpoint/2010/main" val="183650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8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F037689-0B6B-4DFE-82F2-D9EEEDCA02C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Stop Reforming and Start Transforming Public Education to Finally Close the Achievement Gap</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2E387573-202E-493D-A892-A5E629D462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90" r="4408"/>
          <a:stretch/>
        </p:blipFill>
        <p:spPr>
          <a:xfrm>
            <a:off x="976251" y="942538"/>
            <a:ext cx="7163222" cy="4808332"/>
          </a:xfrm>
          <a:prstGeom prst="rect">
            <a:avLst/>
          </a:prstGeom>
          <a:effectLst/>
        </p:spPr>
      </p:pic>
      <p:sp>
        <p:nvSpPr>
          <p:cNvPr id="7" name="Footer Placeholder 6">
            <a:extLst>
              <a:ext uri="{FF2B5EF4-FFF2-40B4-BE49-F238E27FC236}">
                <a16:creationId xmlns:a16="http://schemas.microsoft.com/office/drawing/2014/main" id="{0A29AD9F-7BC5-4894-B81C-54717BE97095}"/>
              </a:ext>
            </a:extLst>
          </p:cNvPr>
          <p:cNvSpPr>
            <a:spLocks noGrp="1"/>
          </p:cNvSpPr>
          <p:nvPr>
            <p:ph type="ftr" sz="quarter" idx="11"/>
          </p:nvPr>
        </p:nvSpPr>
        <p:spPr/>
        <p:txBody>
          <a:bodyPr/>
          <a:lstStyle/>
          <a:p>
            <a:r>
              <a:rPr lang="en-US" dirty="0"/>
              <a:t>Andre Stout, MEd Middle School Principal, Doctoral Candidate, Seattle Pacific  </a:t>
            </a:r>
          </a:p>
        </p:txBody>
      </p:sp>
    </p:spTree>
    <p:extLst>
      <p:ext uri="{BB962C8B-B14F-4D97-AF65-F5344CB8AC3E}">
        <p14:creationId xmlns:p14="http://schemas.microsoft.com/office/powerpoint/2010/main" val="36535713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858BD1-9848-4530-8654-32192EE5BD05}"/>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Federal Assessment Takeover Reinforces</a:t>
            </a:r>
            <a:br>
              <a:rPr lang="en-US" dirty="0">
                <a:solidFill>
                  <a:srgbClr val="FFFFFF"/>
                </a:solidFill>
              </a:rPr>
            </a:br>
            <a:r>
              <a:rPr lang="en-US" dirty="0">
                <a:solidFill>
                  <a:srgbClr val="FFFFFF"/>
                </a:solidFill>
              </a:rPr>
              <a:t>Hegemony</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0845C9-89A5-49D6-B3CC-9C07E3EA426E}"/>
              </a:ext>
            </a:extLst>
          </p:cNvPr>
          <p:cNvSpPr>
            <a:spLocks noGrp="1"/>
          </p:cNvSpPr>
          <p:nvPr>
            <p:ph idx="1"/>
          </p:nvPr>
        </p:nvSpPr>
        <p:spPr>
          <a:xfrm>
            <a:off x="5370153" y="1526033"/>
            <a:ext cx="5536397" cy="3935281"/>
          </a:xfrm>
        </p:spPr>
        <p:txBody>
          <a:bodyPr>
            <a:normAutofit/>
          </a:bodyPr>
          <a:lstStyle/>
          <a:p>
            <a:pPr marL="0" indent="0">
              <a:buNone/>
            </a:pPr>
            <a:r>
              <a:rPr lang="en-US" sz="2200" dirty="0"/>
              <a:t>The adoption of a national assessment and comprehensive learning standards are an examples of hegemonic politics influencing educational goals (Spring, 2016). It is difficult to phantom how or why educators think a sixth-grade student from inner city Southside Chicago, Illinois, one of the poorest communities in the U.S., will perform equally on the same test as a sixth-grade student from Jupiter, Florida, one if the richest communities in America.</a:t>
            </a:r>
          </a:p>
          <a:p>
            <a:pPr marL="0" indent="0">
              <a:buNone/>
            </a:pPr>
            <a:endParaRPr lang="en-US" sz="2200" dirty="0"/>
          </a:p>
        </p:txBody>
      </p:sp>
    </p:spTree>
    <p:extLst>
      <p:ext uri="{BB962C8B-B14F-4D97-AF65-F5344CB8AC3E}">
        <p14:creationId xmlns:p14="http://schemas.microsoft.com/office/powerpoint/2010/main" val="216355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Freeform: Shape 2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9" name="Freeform: Shape 2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3" name="Freeform: Shape 3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E114B4FD-CA46-4916-9E79-86D07CF6E230}"/>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Narrowing of Curriculum </a:t>
            </a:r>
          </a:p>
        </p:txBody>
      </p:sp>
      <p:graphicFrame>
        <p:nvGraphicFramePr>
          <p:cNvPr id="14" name="Content Placeholder 2">
            <a:extLst>
              <a:ext uri="{FF2B5EF4-FFF2-40B4-BE49-F238E27FC236}">
                <a16:creationId xmlns:a16="http://schemas.microsoft.com/office/drawing/2014/main" id="{18F88AA0-6D86-4F9E-838C-E9F1302B16BF}"/>
              </a:ext>
            </a:extLst>
          </p:cNvPr>
          <p:cNvGraphicFramePr>
            <a:graphicFrameLocks noGrp="1"/>
          </p:cNvGraphicFramePr>
          <p:nvPr>
            <p:ph idx="1"/>
            <p:extLst>
              <p:ext uri="{D42A27DB-BD31-4B8C-83A1-F6EECF244321}">
                <p14:modId xmlns:p14="http://schemas.microsoft.com/office/powerpoint/2010/main" val="414464885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22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4D4E85-C84C-47C8-A4DF-C2BC0F565C2E}"/>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Washington State Report Card</a:t>
            </a:r>
          </a:p>
        </p:txBody>
      </p:sp>
      <p:sp>
        <p:nvSpPr>
          <p:cNvPr id="25" name="Rectangle: Rounded Corners 24">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Content Placeholder 2">
            <a:extLst>
              <a:ext uri="{FF2B5EF4-FFF2-40B4-BE49-F238E27FC236}">
                <a16:creationId xmlns:a16="http://schemas.microsoft.com/office/drawing/2014/main" id="{52E24216-A530-4A92-9AFD-05808C2415F6}"/>
              </a:ext>
            </a:extLst>
          </p:cNvPr>
          <p:cNvGraphicFramePr>
            <a:graphicFrameLocks noGrp="1"/>
          </p:cNvGraphicFramePr>
          <p:nvPr>
            <p:ph idx="1"/>
            <p:extLst>
              <p:ext uri="{D42A27DB-BD31-4B8C-83A1-F6EECF244321}">
                <p14:modId xmlns:p14="http://schemas.microsoft.com/office/powerpoint/2010/main" val="289971750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16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D0F9E9-E40A-4206-AA18-1912E422149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Transforming Our Practices so All Kids Can Beat the Odds and Turn Their Life Around </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BED5DB-3D3E-4616-87C2-CB5E8217801A}"/>
              </a:ext>
            </a:extLst>
          </p:cNvPr>
          <p:cNvGraphicFramePr>
            <a:graphicFrameLocks noGrp="1"/>
          </p:cNvGraphicFramePr>
          <p:nvPr>
            <p:ph idx="1"/>
            <p:extLst>
              <p:ext uri="{D42A27DB-BD31-4B8C-83A1-F6EECF244321}">
                <p14:modId xmlns:p14="http://schemas.microsoft.com/office/powerpoint/2010/main" val="407308118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40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783A3-281C-41FA-A81D-3698E5E2CAFC}"/>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Carter G. Woodson Called for Culturally Responsive Instructions in 1930s </a:t>
            </a:r>
          </a:p>
        </p:txBody>
      </p:sp>
      <p:sp>
        <p:nvSpPr>
          <p:cNvPr id="3" name="Content Placeholder 2">
            <a:extLst>
              <a:ext uri="{FF2B5EF4-FFF2-40B4-BE49-F238E27FC236}">
                <a16:creationId xmlns:a16="http://schemas.microsoft.com/office/drawing/2014/main" id="{7AF17B87-1166-42F9-A947-B984DC86305C}"/>
              </a:ext>
            </a:extLst>
          </p:cNvPr>
          <p:cNvSpPr>
            <a:spLocks noGrp="1"/>
          </p:cNvSpPr>
          <p:nvPr>
            <p:ph idx="1"/>
          </p:nvPr>
        </p:nvSpPr>
        <p:spPr>
          <a:xfrm>
            <a:off x="1371599" y="2318197"/>
            <a:ext cx="9724031" cy="3683358"/>
          </a:xfrm>
        </p:spPr>
        <p:txBody>
          <a:bodyPr anchor="ctr">
            <a:normAutofit/>
          </a:bodyPr>
          <a:lstStyle/>
          <a:p>
            <a:pPr marL="0" indent="0">
              <a:buNone/>
            </a:pPr>
            <a:r>
              <a:rPr lang="en-US" dirty="0"/>
              <a:t>Herein, however, lies no argument for the oft-heard contention that education for the white man should mean one thing and for the Negro a different thing. The element of race does not enter here. It is merely a matter of exercising common sense in approaching people through their environment in order to deal with conditions as they are rather than as you would like to see them or imagine that they are. There may be a difference in method of attack, but the principle remains the same (Woodson, 1933 p. XI).</a:t>
            </a:r>
          </a:p>
          <a:p>
            <a:pPr marL="0" indent="0">
              <a:buNone/>
            </a:pPr>
            <a:endParaRPr lang="en-US" sz="2000" dirty="0"/>
          </a:p>
        </p:txBody>
      </p:sp>
    </p:spTree>
    <p:extLst>
      <p:ext uri="{BB962C8B-B14F-4D97-AF65-F5344CB8AC3E}">
        <p14:creationId xmlns:p14="http://schemas.microsoft.com/office/powerpoint/2010/main" val="147156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DE317-666E-4D6F-9AE9-E3D229D8C6D6}"/>
              </a:ext>
            </a:extLst>
          </p:cNvPr>
          <p:cNvSpPr>
            <a:spLocks noGrp="1"/>
          </p:cNvSpPr>
          <p:nvPr>
            <p:ph type="title"/>
          </p:nvPr>
        </p:nvSpPr>
        <p:spPr>
          <a:xfrm>
            <a:off x="645065" y="1463040"/>
            <a:ext cx="3796306" cy="2690949"/>
          </a:xfrm>
        </p:spPr>
        <p:txBody>
          <a:bodyPr anchor="t">
            <a:normAutofit/>
          </a:bodyPr>
          <a:lstStyle/>
          <a:p>
            <a:r>
              <a:rPr lang="en-US" sz="3700"/>
              <a:t>State </a:t>
            </a:r>
            <a:r>
              <a:rPr lang="en-US" sz="3700" i="1" u="sng"/>
              <a:t>Reforms</a:t>
            </a:r>
            <a:r>
              <a:rPr lang="en-US" sz="3700"/>
              <a:t> Discipline Policy to Address Disparity in Disciplining Minority Boys</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EA0331D-E6DC-4003-BE11-1A5E8C71A250}"/>
              </a:ext>
            </a:extLst>
          </p:cNvPr>
          <p:cNvGraphicFramePr>
            <a:graphicFrameLocks noGrp="1"/>
          </p:cNvGraphicFramePr>
          <p:nvPr>
            <p:ph idx="1"/>
            <p:extLst>
              <p:ext uri="{D42A27DB-BD31-4B8C-83A1-F6EECF244321}">
                <p14:modId xmlns:p14="http://schemas.microsoft.com/office/powerpoint/2010/main" val="1089733814"/>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7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A72C-EED5-4B4E-B26B-4EBFF009A148}"/>
              </a:ext>
            </a:extLst>
          </p:cNvPr>
          <p:cNvSpPr>
            <a:spLocks noGrp="1"/>
          </p:cNvSpPr>
          <p:nvPr>
            <p:ph type="title"/>
          </p:nvPr>
        </p:nvSpPr>
        <p:spPr>
          <a:xfrm>
            <a:off x="6940295" y="1396289"/>
            <a:ext cx="4668257" cy="1325563"/>
          </a:xfrm>
        </p:spPr>
        <p:txBody>
          <a:bodyPr>
            <a:normAutofit fontScale="90000"/>
          </a:bodyPr>
          <a:lstStyle/>
          <a:p>
            <a:r>
              <a:rPr lang="en-US" dirty="0"/>
              <a:t>We </a:t>
            </a:r>
            <a:r>
              <a:rPr lang="en-US" i="1" u="sng" dirty="0"/>
              <a:t>Transform</a:t>
            </a:r>
            <a:r>
              <a:rPr lang="en-US" dirty="0"/>
              <a:t> our Classroom Management </a:t>
            </a:r>
          </a:p>
        </p:txBody>
      </p:sp>
      <p:sp>
        <p:nvSpPr>
          <p:cNvPr id="77" name="Freeform: Shape 76">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The 52 Percent: What Are The Motivations Behind Black Boys Graduating High  School? | Madison Gray, Online Journalist">
            <a:extLst>
              <a:ext uri="{FF2B5EF4-FFF2-40B4-BE49-F238E27FC236}">
                <a16:creationId xmlns:a16="http://schemas.microsoft.com/office/drawing/2014/main" id="{47FB3180-9FB1-42BB-AED3-33393634E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2" r="18064" b="-1"/>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Database Error | Black success, Black boys, African american">
            <a:extLst>
              <a:ext uri="{FF2B5EF4-FFF2-40B4-BE49-F238E27FC236}">
                <a16:creationId xmlns:a16="http://schemas.microsoft.com/office/drawing/2014/main" id="{9339FFCA-4C2B-423A-9E77-B002A5919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1" r="11974"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Youth Work: Black boys mentored | CYP Now">
            <a:extLst>
              <a:ext uri="{FF2B5EF4-FFF2-40B4-BE49-F238E27FC236}">
                <a16:creationId xmlns:a16="http://schemas.microsoft.com/office/drawing/2014/main" id="{47BBA5CE-4ED9-432F-BA58-6453DC4F55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7" r="5924"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998E06-2970-48DD-BC0B-80869A0BB101}"/>
              </a:ext>
            </a:extLst>
          </p:cNvPr>
          <p:cNvSpPr>
            <a:spLocks noGrp="1"/>
          </p:cNvSpPr>
          <p:nvPr>
            <p:ph idx="1"/>
          </p:nvPr>
        </p:nvSpPr>
        <p:spPr>
          <a:xfrm>
            <a:off x="6940296" y="2871982"/>
            <a:ext cx="4668256" cy="3181684"/>
          </a:xfrm>
        </p:spPr>
        <p:txBody>
          <a:bodyPr anchor="t">
            <a:normAutofit/>
          </a:bodyPr>
          <a:lstStyle/>
          <a:p>
            <a:pPr marL="0" indent="0">
              <a:buNone/>
            </a:pPr>
            <a:r>
              <a:rPr lang="en-US" sz="3200" dirty="0"/>
              <a:t>I (you) will not suspend another minority boy for not being or acting like a White middle-class students. I (you) will learn about my/your students.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2596717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278C2-E9B4-4279-BCA1-4D66EE82490F}"/>
              </a:ext>
            </a:extLst>
          </p:cNvPr>
          <p:cNvSpPr>
            <a:spLocks noGrp="1"/>
          </p:cNvSpPr>
          <p:nvPr>
            <p:ph type="title"/>
          </p:nvPr>
        </p:nvSpPr>
        <p:spPr>
          <a:xfrm>
            <a:off x="795528" y="386930"/>
            <a:ext cx="10141799" cy="1300554"/>
          </a:xfrm>
        </p:spPr>
        <p:txBody>
          <a:bodyPr anchor="b">
            <a:normAutofit/>
          </a:bodyPr>
          <a:lstStyle/>
          <a:p>
            <a:r>
              <a:rPr lang="en-US" sz="4800" dirty="0"/>
              <a:t>Three True Stories</a:t>
            </a:r>
          </a:p>
        </p:txBody>
      </p:sp>
      <p:sp>
        <p:nvSpPr>
          <p:cNvPr id="23" name="Rectangle 2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B572C-3923-4BC6-BDA9-DD8FD8E062DA}"/>
              </a:ext>
            </a:extLst>
          </p:cNvPr>
          <p:cNvPicPr>
            <a:picLocks noChangeAspect="1"/>
          </p:cNvPicPr>
          <p:nvPr/>
        </p:nvPicPr>
        <p:blipFill rotWithShape="1">
          <a:blip r:embed="rId2">
            <a:extLst>
              <a:ext uri="{28A0092B-C50C-407E-A947-70E740481C1C}">
                <a14:useLocalDpi xmlns:a14="http://schemas.microsoft.com/office/drawing/2010/main" val="0"/>
              </a:ext>
            </a:extLst>
          </a:blip>
          <a:srcRect r="11670"/>
          <a:stretch/>
        </p:blipFill>
        <p:spPr>
          <a:xfrm>
            <a:off x="635295" y="2524715"/>
            <a:ext cx="5150277" cy="3714244"/>
          </a:xfrm>
          <a:prstGeom prst="rect">
            <a:avLst/>
          </a:prstGeom>
        </p:spPr>
      </p:pic>
      <p:sp>
        <p:nvSpPr>
          <p:cNvPr id="3" name="Content Placeholder 2">
            <a:extLst>
              <a:ext uri="{FF2B5EF4-FFF2-40B4-BE49-F238E27FC236}">
                <a16:creationId xmlns:a16="http://schemas.microsoft.com/office/drawing/2014/main" id="{B0C89849-FC51-43A8-A130-1DFE03CEFDF7}"/>
              </a:ext>
            </a:extLst>
          </p:cNvPr>
          <p:cNvSpPr>
            <a:spLocks noGrp="1"/>
          </p:cNvSpPr>
          <p:nvPr>
            <p:ph idx="1"/>
          </p:nvPr>
        </p:nvSpPr>
        <p:spPr>
          <a:xfrm>
            <a:off x="6406429" y="2599509"/>
            <a:ext cx="4530898" cy="3639450"/>
          </a:xfrm>
        </p:spPr>
        <p:txBody>
          <a:bodyPr anchor="ctr">
            <a:normAutofit/>
          </a:bodyPr>
          <a:lstStyle/>
          <a:p>
            <a:r>
              <a:rPr lang="en-US" sz="2000" dirty="0"/>
              <a:t>Jaheem and Joshua (White Bias)</a:t>
            </a:r>
          </a:p>
          <a:p>
            <a:r>
              <a:rPr lang="en-US" sz="2000" dirty="0"/>
              <a:t>Jeremy and Ms. Gay (Cultural Collision)</a:t>
            </a:r>
          </a:p>
          <a:p>
            <a:r>
              <a:rPr lang="en-US" sz="2000" dirty="0"/>
              <a:t>Principal and District SEL Representative (Internalized Racism)</a:t>
            </a:r>
          </a:p>
          <a:p>
            <a:endParaRPr lang="en-US" sz="2000" dirty="0"/>
          </a:p>
          <a:p>
            <a:pPr marL="0" indent="0">
              <a:buNone/>
            </a:pPr>
            <a:endParaRPr lang="en-US" sz="2000" dirty="0"/>
          </a:p>
        </p:txBody>
      </p:sp>
      <p:sp>
        <p:nvSpPr>
          <p:cNvPr id="27" name="Rectangle 2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5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95AC41-D968-4B20-A124-A3E57C006E3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Don’t Get Frustrated Get to Teaching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304048-AA04-45C5-8447-B5134730E393}"/>
              </a:ext>
            </a:extLst>
          </p:cNvPr>
          <p:cNvSpPr>
            <a:spLocks noGrp="1"/>
          </p:cNvSpPr>
          <p:nvPr>
            <p:ph idx="1"/>
          </p:nvPr>
        </p:nvSpPr>
        <p:spPr>
          <a:xfrm>
            <a:off x="4447308" y="591344"/>
            <a:ext cx="6906491" cy="5585619"/>
          </a:xfrm>
        </p:spPr>
        <p:txBody>
          <a:bodyPr anchor="ctr">
            <a:normAutofit/>
          </a:bodyPr>
          <a:lstStyle/>
          <a:p>
            <a:pPr marL="0" indent="0">
              <a:buNone/>
            </a:pPr>
            <a:r>
              <a:rPr lang="en-US" dirty="0"/>
              <a:t>It is much easier to condemn a student’s behavior and demand that he or she change it than it is to </a:t>
            </a:r>
            <a:r>
              <a:rPr lang="en-US" b="1" i="1" u="sng" dirty="0"/>
              <a:t>help</a:t>
            </a:r>
            <a:r>
              <a:rPr lang="en-US" i="1" dirty="0"/>
              <a:t> </a:t>
            </a:r>
            <a:r>
              <a:rPr lang="en-US" dirty="0"/>
              <a:t>the student change. Every </a:t>
            </a:r>
            <a:r>
              <a:rPr lang="en-US" b="1" i="1" u="sng" dirty="0"/>
              <a:t>proper</a:t>
            </a:r>
            <a:r>
              <a:rPr lang="en-US" dirty="0"/>
              <a:t> response that you don’t see at your school is one that you need to be teaching (Jensen, 2009, p. 19). </a:t>
            </a:r>
          </a:p>
          <a:p>
            <a:pPr marL="0" indent="0">
              <a:buNone/>
            </a:pPr>
            <a:r>
              <a:rPr lang="en-US" dirty="0"/>
              <a:t>Just do a chapter read (Chapter 2).</a:t>
            </a:r>
          </a:p>
        </p:txBody>
      </p:sp>
    </p:spTree>
    <p:extLst>
      <p:ext uri="{BB962C8B-B14F-4D97-AF65-F5344CB8AC3E}">
        <p14:creationId xmlns:p14="http://schemas.microsoft.com/office/powerpoint/2010/main" val="359982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CEC65355-2D41-46FF-B4AB-69D659773AE5}"/>
              </a:ext>
            </a:extLst>
          </p:cNvPr>
          <p:cNvSpPr>
            <a:spLocks noGrp="1"/>
          </p:cNvSpPr>
          <p:nvPr>
            <p:ph type="title"/>
          </p:nvPr>
        </p:nvSpPr>
        <p:spPr>
          <a:xfrm>
            <a:off x="786385" y="841248"/>
            <a:ext cx="3515244" cy="5340097"/>
          </a:xfrm>
        </p:spPr>
        <p:txBody>
          <a:bodyPr anchor="ctr">
            <a:normAutofit/>
          </a:bodyPr>
          <a:lstStyle/>
          <a:p>
            <a:r>
              <a:rPr lang="en-US" dirty="0">
                <a:solidFill>
                  <a:schemeClr val="bg1"/>
                </a:solidFill>
              </a:rPr>
              <a:t>Teachable Moments Instead of Punitive Consequences </a:t>
            </a:r>
          </a:p>
        </p:txBody>
      </p:sp>
      <p:graphicFrame>
        <p:nvGraphicFramePr>
          <p:cNvPr id="5" name="Content Placeholder 2">
            <a:extLst>
              <a:ext uri="{FF2B5EF4-FFF2-40B4-BE49-F238E27FC236}">
                <a16:creationId xmlns:a16="http://schemas.microsoft.com/office/drawing/2014/main" id="{8BB1B978-9C0E-4E6F-BF49-120A2D3A33A6}"/>
              </a:ext>
            </a:extLst>
          </p:cNvPr>
          <p:cNvGraphicFramePr>
            <a:graphicFrameLocks noGrp="1"/>
          </p:cNvGraphicFramePr>
          <p:nvPr>
            <p:ph idx="1"/>
            <p:extLst>
              <p:ext uri="{D42A27DB-BD31-4B8C-83A1-F6EECF244321}">
                <p14:modId xmlns:p14="http://schemas.microsoft.com/office/powerpoint/2010/main" val="239317320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58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6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568F74-5E5C-4D0A-AD59-5224B89D009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Reforming Of Education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1D928F6B-BD66-4426-A15D-BB63026A41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64"/>
          <a:stretch/>
        </p:blipFill>
        <p:spPr>
          <a:xfrm>
            <a:off x="976251" y="942538"/>
            <a:ext cx="7163222" cy="4808332"/>
          </a:xfrm>
          <a:prstGeom prst="rect">
            <a:avLst/>
          </a:prstGeom>
          <a:effectLst/>
        </p:spPr>
      </p:pic>
    </p:spTree>
    <p:extLst>
      <p:ext uri="{BB962C8B-B14F-4D97-AF65-F5344CB8AC3E}">
        <p14:creationId xmlns:p14="http://schemas.microsoft.com/office/powerpoint/2010/main" val="139067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CA9386C-EDE3-4554-9A21-F2B3BD34CA5D}"/>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State and District Adopt Social Emotional Learning</a:t>
            </a:r>
          </a:p>
        </p:txBody>
      </p:sp>
      <p:graphicFrame>
        <p:nvGraphicFramePr>
          <p:cNvPr id="5" name="Content Placeholder 2">
            <a:extLst>
              <a:ext uri="{FF2B5EF4-FFF2-40B4-BE49-F238E27FC236}">
                <a16:creationId xmlns:a16="http://schemas.microsoft.com/office/drawing/2014/main" id="{4EBFB630-24DE-4333-BB2C-459BC3E2FE40}"/>
              </a:ext>
            </a:extLst>
          </p:cNvPr>
          <p:cNvGraphicFramePr>
            <a:graphicFrameLocks noGrp="1"/>
          </p:cNvGraphicFramePr>
          <p:nvPr>
            <p:ph idx="1"/>
            <p:extLst>
              <p:ext uri="{D42A27DB-BD31-4B8C-83A1-F6EECF244321}">
                <p14:modId xmlns:p14="http://schemas.microsoft.com/office/powerpoint/2010/main" val="289497729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68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175F0AE-8971-45FC-802E-3F3393BF6120}"/>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Figure Out Your Students Needs</a:t>
            </a:r>
          </a:p>
        </p:txBody>
      </p:sp>
      <p:graphicFrame>
        <p:nvGraphicFramePr>
          <p:cNvPr id="16" name="Content Placeholder 2">
            <a:extLst>
              <a:ext uri="{FF2B5EF4-FFF2-40B4-BE49-F238E27FC236}">
                <a16:creationId xmlns:a16="http://schemas.microsoft.com/office/drawing/2014/main" id="{B1CEBBF5-72E8-4B9D-9B1B-38D418D79784}"/>
              </a:ext>
            </a:extLst>
          </p:cNvPr>
          <p:cNvGraphicFramePr>
            <a:graphicFrameLocks noGrp="1"/>
          </p:cNvGraphicFramePr>
          <p:nvPr>
            <p:ph idx="1"/>
            <p:extLst>
              <p:ext uri="{D42A27DB-BD31-4B8C-83A1-F6EECF244321}">
                <p14:modId xmlns:p14="http://schemas.microsoft.com/office/powerpoint/2010/main" val="163525964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3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FDD1CF7C-3481-489A-9403-41548C181BC7}"/>
              </a:ext>
            </a:extLst>
          </p:cNvPr>
          <p:cNvSpPr>
            <a:spLocks noGrp="1"/>
          </p:cNvSpPr>
          <p:nvPr>
            <p:ph type="title"/>
          </p:nvPr>
        </p:nvSpPr>
        <p:spPr>
          <a:xfrm>
            <a:off x="786385" y="841248"/>
            <a:ext cx="3515244" cy="5340097"/>
          </a:xfrm>
        </p:spPr>
        <p:txBody>
          <a:bodyPr anchor="ctr">
            <a:normAutofit/>
          </a:bodyPr>
          <a:lstStyle/>
          <a:p>
            <a:r>
              <a:rPr lang="en-US" dirty="0">
                <a:solidFill>
                  <a:schemeClr val="bg1"/>
                </a:solidFill>
              </a:rPr>
              <a:t>What Being Poor Does to Kids’ Brain and What Schools Can Do About It (Jensen, 2009)</a:t>
            </a:r>
          </a:p>
        </p:txBody>
      </p:sp>
      <p:graphicFrame>
        <p:nvGraphicFramePr>
          <p:cNvPr id="5" name="Content Placeholder 2">
            <a:extLst>
              <a:ext uri="{FF2B5EF4-FFF2-40B4-BE49-F238E27FC236}">
                <a16:creationId xmlns:a16="http://schemas.microsoft.com/office/drawing/2014/main" id="{AB589B48-47A2-4295-8B60-BFBD40155BAD}"/>
              </a:ext>
            </a:extLst>
          </p:cNvPr>
          <p:cNvGraphicFramePr>
            <a:graphicFrameLocks noGrp="1"/>
          </p:cNvGraphicFramePr>
          <p:nvPr>
            <p:ph idx="1"/>
            <p:extLst>
              <p:ext uri="{D42A27DB-BD31-4B8C-83A1-F6EECF244321}">
                <p14:modId xmlns:p14="http://schemas.microsoft.com/office/powerpoint/2010/main" val="111463199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27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166AEF-8107-42FD-8A52-8CFED919FD3E}"/>
              </a:ext>
            </a:extLst>
          </p:cNvPr>
          <p:cNvSpPr>
            <a:spLocks noGrp="1"/>
          </p:cNvSpPr>
          <p:nvPr>
            <p:ph type="title"/>
          </p:nvPr>
        </p:nvSpPr>
        <p:spPr>
          <a:xfrm>
            <a:off x="1901162" y="3050434"/>
            <a:ext cx="3722933" cy="757130"/>
          </a:xfrm>
          <a:ln w="25400" cap="sq">
            <a:solidFill>
              <a:srgbClr val="FFFFFF"/>
            </a:solidFill>
            <a:miter lim="800000"/>
          </a:ln>
        </p:spPr>
        <p:txBody>
          <a:bodyPr wrap="square">
            <a:normAutofit fontScale="90000"/>
          </a:bodyPr>
          <a:lstStyle/>
          <a:p>
            <a:pPr algn="ctr"/>
            <a:r>
              <a:rPr lang="en-US" sz="2800" dirty="0">
                <a:solidFill>
                  <a:srgbClr val="FFFFFF"/>
                </a:solidFill>
              </a:rPr>
              <a:t>What can we Teach</a:t>
            </a:r>
            <a:br>
              <a:rPr lang="en-US" sz="2800" dirty="0">
                <a:solidFill>
                  <a:srgbClr val="FFFFFF"/>
                </a:solidFill>
              </a:rPr>
            </a:br>
            <a:r>
              <a:rPr lang="en-US" sz="2800" dirty="0">
                <a:solidFill>
                  <a:srgbClr val="FFFFFF"/>
                </a:solidFill>
              </a:rPr>
              <a:t>(J. p. 17)</a:t>
            </a:r>
          </a:p>
        </p:txBody>
      </p:sp>
      <p:sp>
        <p:nvSpPr>
          <p:cNvPr id="20" name="Rectangle 19">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23210C45-3590-4B88-9DAF-1BC6639D30CE}"/>
              </a:ext>
            </a:extLst>
          </p:cNvPr>
          <p:cNvSpPr>
            <a:spLocks noGrp="1"/>
          </p:cNvSpPr>
          <p:nvPr>
            <p:ph sz="half" idx="1"/>
          </p:nvPr>
        </p:nvSpPr>
        <p:spPr>
          <a:xfrm>
            <a:off x="6574536" y="640080"/>
            <a:ext cx="5053066" cy="2546604"/>
          </a:xfrm>
        </p:spPr>
        <p:txBody>
          <a:bodyPr>
            <a:normAutofit/>
          </a:bodyPr>
          <a:lstStyle/>
          <a:p>
            <a:r>
              <a:rPr lang="en-US" sz="2000" dirty="0"/>
              <a:t>Humility</a:t>
            </a:r>
          </a:p>
          <a:p>
            <a:r>
              <a:rPr lang="en-US" sz="2000" dirty="0"/>
              <a:t>Forgiveness</a:t>
            </a:r>
          </a:p>
          <a:p>
            <a:r>
              <a:rPr lang="en-US" sz="2000" dirty="0"/>
              <a:t>Empathy</a:t>
            </a:r>
          </a:p>
          <a:p>
            <a:r>
              <a:rPr lang="en-US" sz="2000" dirty="0"/>
              <a:t>Optimism</a:t>
            </a:r>
          </a:p>
          <a:p>
            <a:r>
              <a:rPr lang="en-US" sz="2000" dirty="0"/>
              <a:t>Compassion </a:t>
            </a:r>
          </a:p>
        </p:txBody>
      </p:sp>
      <p:sp>
        <p:nvSpPr>
          <p:cNvPr id="4" name="Content Placeholder 3">
            <a:extLst>
              <a:ext uri="{FF2B5EF4-FFF2-40B4-BE49-F238E27FC236}">
                <a16:creationId xmlns:a16="http://schemas.microsoft.com/office/drawing/2014/main" id="{AB6C7DD4-53AE-41B3-BE9B-93682D73A89D}"/>
              </a:ext>
            </a:extLst>
          </p:cNvPr>
          <p:cNvSpPr>
            <a:spLocks noGrp="1"/>
          </p:cNvSpPr>
          <p:nvPr>
            <p:ph sz="half" idx="2"/>
          </p:nvPr>
        </p:nvSpPr>
        <p:spPr>
          <a:xfrm>
            <a:off x="6570204" y="3671315"/>
            <a:ext cx="5057398" cy="2546605"/>
          </a:xfrm>
        </p:spPr>
        <p:txBody>
          <a:bodyPr>
            <a:normAutofit/>
          </a:bodyPr>
          <a:lstStyle/>
          <a:p>
            <a:r>
              <a:rPr lang="en-US" sz="2000" dirty="0"/>
              <a:t>Sympathy</a:t>
            </a:r>
          </a:p>
          <a:p>
            <a:r>
              <a:rPr lang="en-US" sz="2000" dirty="0"/>
              <a:t>Patience</a:t>
            </a:r>
          </a:p>
          <a:p>
            <a:r>
              <a:rPr lang="en-US" sz="2000" dirty="0"/>
              <a:t>Shame</a:t>
            </a:r>
          </a:p>
          <a:p>
            <a:r>
              <a:rPr lang="en-US" sz="2000" dirty="0"/>
              <a:t>Cooperation</a:t>
            </a:r>
          </a:p>
          <a:p>
            <a:r>
              <a:rPr lang="en-US" sz="2000" dirty="0"/>
              <a:t>Gratitude </a:t>
            </a:r>
          </a:p>
        </p:txBody>
      </p:sp>
    </p:spTree>
    <p:extLst>
      <p:ext uri="{BB962C8B-B14F-4D97-AF65-F5344CB8AC3E}">
        <p14:creationId xmlns:p14="http://schemas.microsoft.com/office/powerpoint/2010/main" val="296736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3E836E9-3A05-40C5-B9DF-CFDA84308921}"/>
              </a:ext>
            </a:extLst>
          </p:cNvPr>
          <p:cNvSpPr>
            <a:spLocks noGrp="1"/>
          </p:cNvSpPr>
          <p:nvPr>
            <p:ph type="title"/>
          </p:nvPr>
        </p:nvSpPr>
        <p:spPr>
          <a:xfrm>
            <a:off x="786385" y="841248"/>
            <a:ext cx="3515244" cy="5340097"/>
          </a:xfrm>
        </p:spPr>
        <p:txBody>
          <a:bodyPr anchor="ctr">
            <a:normAutofit/>
          </a:bodyPr>
          <a:lstStyle/>
          <a:p>
            <a:r>
              <a:rPr lang="en-US">
                <a:solidFill>
                  <a:schemeClr val="bg1"/>
                </a:solidFill>
              </a:rPr>
              <a:t>District Initiates Diversity and Inclusion Teams to Address Achievement Gap</a:t>
            </a:r>
          </a:p>
        </p:txBody>
      </p:sp>
      <p:graphicFrame>
        <p:nvGraphicFramePr>
          <p:cNvPr id="28" name="Content Placeholder 2">
            <a:extLst>
              <a:ext uri="{FF2B5EF4-FFF2-40B4-BE49-F238E27FC236}">
                <a16:creationId xmlns:a16="http://schemas.microsoft.com/office/drawing/2014/main" id="{05D52444-79C7-4220-868B-D01F3E3097E3}"/>
              </a:ext>
            </a:extLst>
          </p:cNvPr>
          <p:cNvGraphicFramePr>
            <a:graphicFrameLocks noGrp="1"/>
          </p:cNvGraphicFramePr>
          <p:nvPr>
            <p:ph idx="1"/>
            <p:extLst>
              <p:ext uri="{D42A27DB-BD31-4B8C-83A1-F6EECF244321}">
                <p14:modId xmlns:p14="http://schemas.microsoft.com/office/powerpoint/2010/main" val="12824494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18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1339C1-1F71-4EB0-9DED-3D5C17B8A62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Critical Pedagogy in Classroom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2D4D21-A944-456D-B4BE-7AEDD954E64D}"/>
              </a:ext>
            </a:extLst>
          </p:cNvPr>
          <p:cNvSpPr>
            <a:spLocks noGrp="1"/>
          </p:cNvSpPr>
          <p:nvPr>
            <p:ph idx="1"/>
          </p:nvPr>
        </p:nvSpPr>
        <p:spPr>
          <a:xfrm>
            <a:off x="4447308" y="591344"/>
            <a:ext cx="6906491" cy="5585619"/>
          </a:xfrm>
        </p:spPr>
        <p:txBody>
          <a:bodyPr anchor="ctr">
            <a:normAutofit/>
          </a:bodyPr>
          <a:lstStyle/>
          <a:p>
            <a:pPr marL="0" indent="0">
              <a:buNone/>
            </a:pPr>
            <a:r>
              <a:rPr lang="en-US" dirty="0"/>
              <a:t>It is really all about Assumptions and Alternatives</a:t>
            </a:r>
          </a:p>
          <a:p>
            <a:r>
              <a:rPr lang="en-US" dirty="0"/>
              <a:t>Examine the effectiveness of our strategies and the quality of our results.</a:t>
            </a:r>
          </a:p>
          <a:p>
            <a:r>
              <a:rPr lang="en-US" dirty="0"/>
              <a:t>Be conscious of your assumptions and choices and their consequences</a:t>
            </a:r>
          </a:p>
          <a:p>
            <a:r>
              <a:rPr lang="en-US" dirty="0"/>
              <a:t>Are my routines acceptable, desirable and most importantly  are they necessary</a:t>
            </a:r>
          </a:p>
        </p:txBody>
      </p:sp>
    </p:spTree>
    <p:extLst>
      <p:ext uri="{BB962C8B-B14F-4D97-AF65-F5344CB8AC3E}">
        <p14:creationId xmlns:p14="http://schemas.microsoft.com/office/powerpoint/2010/main" val="343807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463CF-CD70-44FE-87AD-2731CDEECBAA}"/>
              </a:ext>
            </a:extLst>
          </p:cNvPr>
          <p:cNvSpPr>
            <a:spLocks noGrp="1"/>
          </p:cNvSpPr>
          <p:nvPr>
            <p:ph type="title"/>
          </p:nvPr>
        </p:nvSpPr>
        <p:spPr>
          <a:xfrm>
            <a:off x="838200" y="556995"/>
            <a:ext cx="10515600" cy="1133693"/>
          </a:xfrm>
        </p:spPr>
        <p:txBody>
          <a:bodyPr>
            <a:normAutofit/>
          </a:bodyPr>
          <a:lstStyle/>
          <a:p>
            <a:r>
              <a:rPr lang="en-US" sz="5200"/>
              <a:t>What Those It Look Like</a:t>
            </a:r>
          </a:p>
        </p:txBody>
      </p:sp>
      <p:graphicFrame>
        <p:nvGraphicFramePr>
          <p:cNvPr id="27" name="Content Placeholder 2">
            <a:extLst>
              <a:ext uri="{FF2B5EF4-FFF2-40B4-BE49-F238E27FC236}">
                <a16:creationId xmlns:a16="http://schemas.microsoft.com/office/drawing/2014/main" id="{502F3E88-4C74-4D16-8A98-9A57686E2826}"/>
              </a:ext>
            </a:extLst>
          </p:cNvPr>
          <p:cNvGraphicFramePr>
            <a:graphicFrameLocks noGrp="1"/>
          </p:cNvGraphicFramePr>
          <p:nvPr>
            <p:ph idx="1"/>
            <p:extLst>
              <p:ext uri="{D42A27DB-BD31-4B8C-83A1-F6EECF244321}">
                <p14:modId xmlns:p14="http://schemas.microsoft.com/office/powerpoint/2010/main" val="1375324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6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1EBF8-5DE5-486F-B52A-B8CE2DDD9E1D}"/>
              </a:ext>
            </a:extLst>
          </p:cNvPr>
          <p:cNvSpPr>
            <a:spLocks noGrp="1"/>
          </p:cNvSpPr>
          <p:nvPr>
            <p:ph type="title"/>
          </p:nvPr>
        </p:nvSpPr>
        <p:spPr>
          <a:xfrm>
            <a:off x="808638" y="386930"/>
            <a:ext cx="9236700" cy="1188950"/>
          </a:xfrm>
        </p:spPr>
        <p:txBody>
          <a:bodyPr anchor="b">
            <a:normAutofit/>
          </a:bodyPr>
          <a:lstStyle/>
          <a:p>
            <a:r>
              <a:rPr lang="en-US" sz="5400"/>
              <a:t>Are We Multicultural?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793797-E171-4BC3-8F5D-0050A002AB83}"/>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US" sz="2200"/>
              <a:t>Does school policy reflect the ethnic, cultural, and gender diversity in U.S. society?</a:t>
            </a:r>
          </a:p>
          <a:p>
            <a:pPr marL="514350" indent="-514350">
              <a:buFont typeface="+mj-lt"/>
              <a:buAutoNum type="arabicPeriod"/>
            </a:pPr>
            <a:r>
              <a:rPr lang="en-US" sz="2200"/>
              <a:t>Is the total school culture (including hidden curriculum) multiethnic and multicultural?</a:t>
            </a:r>
          </a:p>
          <a:p>
            <a:pPr marL="514350" indent="-514350">
              <a:buFont typeface="+mj-lt"/>
              <a:buAutoNum type="arabicPeriod"/>
            </a:pPr>
            <a:r>
              <a:rPr lang="en-US" sz="2200"/>
              <a:t>Does the school involve parents from diverse ethnic and cultural groups in school activities, programs, and planning?</a:t>
            </a:r>
          </a:p>
          <a:p>
            <a:pPr marL="514350" indent="-514350">
              <a:buFont typeface="+mj-lt"/>
              <a:buAutoNum type="arabicPeriod"/>
            </a:pPr>
            <a:r>
              <a:rPr lang="en-US" sz="2200"/>
              <a:t>Do the teaching styles and motivational systems in the school reflect the ethnic  and cultural diversity of the student body?</a:t>
            </a:r>
          </a:p>
          <a:p>
            <a:pPr marL="514350" indent="-514350">
              <a:buFont typeface="+mj-lt"/>
              <a:buAutoNum type="arabicPeriod"/>
            </a:pPr>
            <a:r>
              <a:rPr lang="en-US" sz="2200"/>
              <a:t>Are the attitudes, perceptions, beliefs, and behaviors of the total staff ethnically and racially sensitive?</a:t>
            </a:r>
          </a:p>
        </p:txBody>
      </p:sp>
    </p:spTree>
    <p:extLst>
      <p:ext uri="{BB962C8B-B14F-4D97-AF65-F5344CB8AC3E}">
        <p14:creationId xmlns:p14="http://schemas.microsoft.com/office/powerpoint/2010/main" val="310155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71B9C-B361-439B-9559-47D42E4F8E71}"/>
              </a:ext>
            </a:extLst>
          </p:cNvPr>
          <p:cNvSpPr>
            <a:spLocks noGrp="1"/>
          </p:cNvSpPr>
          <p:nvPr>
            <p:ph type="title"/>
          </p:nvPr>
        </p:nvSpPr>
        <p:spPr>
          <a:xfrm>
            <a:off x="808638" y="386930"/>
            <a:ext cx="9236700" cy="1188950"/>
          </a:xfrm>
        </p:spPr>
        <p:txBody>
          <a:bodyPr anchor="b">
            <a:normAutofit/>
          </a:bodyPr>
          <a:lstStyle/>
          <a:p>
            <a:r>
              <a:rPr lang="en-US" sz="5400"/>
              <a:t>References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C8BF60-A637-4495-B78C-B6968C56DA38}"/>
              </a:ext>
            </a:extLst>
          </p:cNvPr>
          <p:cNvSpPr>
            <a:spLocks noGrp="1"/>
          </p:cNvSpPr>
          <p:nvPr>
            <p:ph idx="1"/>
          </p:nvPr>
        </p:nvSpPr>
        <p:spPr>
          <a:xfrm>
            <a:off x="793660" y="2599509"/>
            <a:ext cx="10143668" cy="3435531"/>
          </a:xfrm>
        </p:spPr>
        <p:txBody>
          <a:bodyPr anchor="ctr">
            <a:normAutofit fontScale="85000" lnSpcReduction="20000"/>
          </a:bodyPr>
          <a:lstStyle/>
          <a:p>
            <a:pPr marL="0" indent="-457200">
              <a:buNone/>
            </a:pPr>
            <a:r>
              <a:rPr lang="en-US" sz="2400" dirty="0"/>
              <a:t>Banks, J., A. (2002). An introduction to multicultural education. Allyn and Bacon.</a:t>
            </a:r>
          </a:p>
          <a:p>
            <a:pPr marL="0" indent="-457200">
              <a:buNone/>
            </a:pPr>
            <a:r>
              <a:rPr lang="en-US" sz="2400" dirty="0"/>
              <a:t>Hinchey, P., H. (2014). Becoming a critical educator: defining a classroom identity, designing a critical pedagogy. Peter Lang.</a:t>
            </a:r>
          </a:p>
          <a:p>
            <a:pPr marL="0" indent="-457200">
              <a:buNone/>
            </a:pPr>
            <a:r>
              <a:rPr lang="en-US" sz="2400" dirty="0"/>
              <a:t>Jensen, E. (2009). Teaching with poverty in mind: what being poor does to kids’ brains and what schools can do about it. ASCD.</a:t>
            </a:r>
          </a:p>
          <a:p>
            <a:pPr marL="0" indent="-457200">
              <a:buNone/>
            </a:pPr>
            <a:r>
              <a:rPr lang="en-US" sz="2400" dirty="0"/>
              <a:t>Woodson, C., G. (1933). The mis-education of the negro. Associated Publishers. </a:t>
            </a:r>
          </a:p>
          <a:p>
            <a:pPr marL="0" indent="-457200">
              <a:buNone/>
            </a:pPr>
            <a:r>
              <a:rPr lang="en-US" sz="2400" dirty="0"/>
              <a:t>Gay, G. (2010). Culturally responsive teaching: theory, research, and practice. Teacher College Press.</a:t>
            </a:r>
          </a:p>
          <a:p>
            <a:pPr marL="0" indent="-457200">
              <a:buNone/>
            </a:pPr>
            <a:r>
              <a:rPr lang="en-US" sz="2400" dirty="0"/>
              <a:t>Heifetz, R., &amp; </a:t>
            </a:r>
            <a:r>
              <a:rPr lang="en-US" sz="2400" dirty="0" err="1"/>
              <a:t>Linsky</a:t>
            </a:r>
            <a:r>
              <a:rPr lang="en-US" sz="2400" dirty="0"/>
              <a:t>, M. (2017). Leadership on the line: staying alive through the danger of change. Harvard Business Review Press.</a:t>
            </a:r>
          </a:p>
          <a:p>
            <a:pPr marL="0" indent="-457200">
              <a:buNone/>
            </a:pPr>
            <a:r>
              <a:rPr lang="en-US" sz="2400" dirty="0"/>
              <a:t>Christenson, S., L., </a:t>
            </a:r>
            <a:r>
              <a:rPr lang="en-US" sz="2400" dirty="0" err="1"/>
              <a:t>Reschly</a:t>
            </a:r>
            <a:r>
              <a:rPr lang="en-US" sz="2400" dirty="0"/>
              <a:t>, A., L., &amp; </a:t>
            </a:r>
            <a:r>
              <a:rPr lang="en-US" sz="2400" dirty="0" err="1"/>
              <a:t>Whylie</a:t>
            </a:r>
            <a:r>
              <a:rPr lang="en-US" sz="2400" dirty="0"/>
              <a:t>, C. (2012). Handbook of Research on Student Engagement. Springer Press.</a:t>
            </a:r>
          </a:p>
        </p:txBody>
      </p:sp>
    </p:spTree>
    <p:extLst>
      <p:ext uri="{BB962C8B-B14F-4D97-AF65-F5344CB8AC3E}">
        <p14:creationId xmlns:p14="http://schemas.microsoft.com/office/powerpoint/2010/main" val="292710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2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Freeform: Shape 2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Freeform: Shape 2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9" name="Freeform: Shape 2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7C5455A3-ECE9-4B05-AB28-5594F456403C}"/>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The Educational Global Measuring Sticks (Large Scale Assessments)</a:t>
            </a:r>
          </a:p>
        </p:txBody>
      </p:sp>
      <p:graphicFrame>
        <p:nvGraphicFramePr>
          <p:cNvPr id="5" name="Content Placeholder 2">
            <a:extLst>
              <a:ext uri="{FF2B5EF4-FFF2-40B4-BE49-F238E27FC236}">
                <a16:creationId xmlns:a16="http://schemas.microsoft.com/office/drawing/2014/main" id="{0513C6AE-47A3-4BAA-8DDD-72137F6DF551}"/>
              </a:ext>
            </a:extLst>
          </p:cNvPr>
          <p:cNvGraphicFramePr>
            <a:graphicFrameLocks noGrp="1"/>
          </p:cNvGraphicFramePr>
          <p:nvPr>
            <p:ph idx="1"/>
            <p:extLst>
              <p:ext uri="{D42A27DB-BD31-4B8C-83A1-F6EECF244321}">
                <p14:modId xmlns:p14="http://schemas.microsoft.com/office/powerpoint/2010/main" val="355150705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23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2"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2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Freeform: Shape 2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Freeform: Shape 2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9" name="Freeform: Shape 2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6C2B762D-76E0-4983-B319-08529D3102B6}"/>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United State Reaction to Results of Global Educational Comparison</a:t>
            </a:r>
          </a:p>
        </p:txBody>
      </p:sp>
      <p:sp>
        <p:nvSpPr>
          <p:cNvPr id="3" name="Content Placeholder 2">
            <a:extLst>
              <a:ext uri="{FF2B5EF4-FFF2-40B4-BE49-F238E27FC236}">
                <a16:creationId xmlns:a16="http://schemas.microsoft.com/office/drawing/2014/main" id="{3D414CB1-E75E-4247-9A5C-CE2C5F3D2933}"/>
              </a:ext>
            </a:extLst>
          </p:cNvPr>
          <p:cNvSpPr>
            <a:spLocks noGrp="1"/>
          </p:cNvSpPr>
          <p:nvPr>
            <p:ph idx="1"/>
          </p:nvPr>
        </p:nvSpPr>
        <p:spPr>
          <a:xfrm>
            <a:off x="6464410" y="841247"/>
            <a:ext cx="4484536" cy="5340097"/>
          </a:xfrm>
        </p:spPr>
        <p:txBody>
          <a:bodyPr anchor="ctr">
            <a:normAutofit/>
          </a:bodyPr>
          <a:lstStyle/>
          <a:p>
            <a:pPr marL="0" indent="0">
              <a:buNone/>
            </a:pPr>
            <a:r>
              <a:rPr lang="en-US" dirty="0">
                <a:solidFill>
                  <a:schemeClr val="tx2"/>
                </a:solidFill>
              </a:rPr>
              <a:t>The Commission on Excellence in Education sponsored the study </a:t>
            </a:r>
            <a:r>
              <a:rPr lang="en-US" i="1" dirty="0">
                <a:solidFill>
                  <a:schemeClr val="tx2"/>
                </a:solidFill>
              </a:rPr>
              <a:t>A Nation at Risk.</a:t>
            </a:r>
          </a:p>
          <a:p>
            <a:pPr marL="0" indent="0">
              <a:buNone/>
            </a:pPr>
            <a:r>
              <a:rPr lang="en-US" i="1" dirty="0">
                <a:solidFill>
                  <a:schemeClr val="tx2"/>
                </a:solidFill>
              </a:rPr>
              <a:t>A Nation at Risk</a:t>
            </a:r>
            <a:r>
              <a:rPr lang="en-US" dirty="0">
                <a:solidFill>
                  <a:schemeClr val="tx2"/>
                </a:solidFill>
              </a:rPr>
              <a:t> clearly showed that American students were lacking basic academic skills and were falling behind other nations. </a:t>
            </a:r>
          </a:p>
          <a:p>
            <a:pPr marL="0" indent="0">
              <a:buNone/>
            </a:pPr>
            <a:r>
              <a:rPr lang="en-US" i="1" dirty="0">
                <a:solidFill>
                  <a:schemeClr val="tx2"/>
                </a:solidFill>
              </a:rPr>
              <a:t>Those result spurred t</a:t>
            </a:r>
            <a:r>
              <a:rPr lang="en-US" dirty="0">
                <a:solidFill>
                  <a:schemeClr val="tx2"/>
                </a:solidFill>
              </a:rPr>
              <a:t>he educational reform of the 1980s (Hamilton, 2002). </a:t>
            </a:r>
          </a:p>
        </p:txBody>
      </p:sp>
    </p:spTree>
    <p:extLst>
      <p:ext uri="{BB962C8B-B14F-4D97-AF65-F5344CB8AC3E}">
        <p14:creationId xmlns:p14="http://schemas.microsoft.com/office/powerpoint/2010/main" val="422679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2"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2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Freeform: Shape 2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Freeform: Shape 2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9" name="Freeform: Shape 2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95F3A9-6B9C-4C59-BF2F-34A5DADBB1A4}"/>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1980s Reform Changes the Landscape </a:t>
            </a:r>
          </a:p>
        </p:txBody>
      </p:sp>
      <p:sp>
        <p:nvSpPr>
          <p:cNvPr id="3" name="Content Placeholder 2">
            <a:extLst>
              <a:ext uri="{FF2B5EF4-FFF2-40B4-BE49-F238E27FC236}">
                <a16:creationId xmlns:a16="http://schemas.microsoft.com/office/drawing/2014/main" id="{C3C4DC12-70DB-4F1A-9078-25596DF020C8}"/>
              </a:ext>
            </a:extLst>
          </p:cNvPr>
          <p:cNvSpPr>
            <a:spLocks noGrp="1"/>
          </p:cNvSpPr>
          <p:nvPr>
            <p:ph idx="1"/>
          </p:nvPr>
        </p:nvSpPr>
        <p:spPr>
          <a:xfrm>
            <a:off x="6464410" y="841247"/>
            <a:ext cx="4484536" cy="5340097"/>
          </a:xfrm>
        </p:spPr>
        <p:txBody>
          <a:bodyPr anchor="ctr">
            <a:normAutofit/>
          </a:bodyPr>
          <a:lstStyle/>
          <a:p>
            <a:pPr marL="0" indent="0">
              <a:buNone/>
            </a:pPr>
            <a:r>
              <a:rPr lang="en-US" dirty="0">
                <a:solidFill>
                  <a:schemeClr val="tx2"/>
                </a:solidFill>
              </a:rPr>
              <a:t>Over the last 40 years the landscape of education in the United States has been textured with an intense focus on assessment of student learning. </a:t>
            </a:r>
          </a:p>
          <a:p>
            <a:pPr marL="0" indent="0">
              <a:buNone/>
            </a:pPr>
            <a:r>
              <a:rPr lang="en-US" dirty="0">
                <a:solidFill>
                  <a:schemeClr val="tx2"/>
                </a:solidFill>
              </a:rPr>
              <a:t>Spring (2016) refers to high stakes testing as “the achievement examination that determines a person’s future academic career and job opportunities” (p. 72). </a:t>
            </a:r>
          </a:p>
          <a:p>
            <a:pPr marL="0" indent="0">
              <a:buNone/>
            </a:pPr>
            <a:endParaRPr lang="en-US" sz="1800" dirty="0">
              <a:solidFill>
                <a:schemeClr val="tx2"/>
              </a:solidFill>
            </a:endParaRPr>
          </a:p>
        </p:txBody>
      </p:sp>
    </p:spTree>
    <p:extLst>
      <p:ext uri="{BB962C8B-B14F-4D97-AF65-F5344CB8AC3E}">
        <p14:creationId xmlns:p14="http://schemas.microsoft.com/office/powerpoint/2010/main" val="209787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384E757-A6C3-4266-BF16-80456201F7A2}"/>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6DA51DA-EF6C-4BA5-96D9-0B10D72770BC}"/>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1980s Education Reform, NCLB, RTTT, to ESSA</a:t>
            </a:r>
          </a:p>
        </p:txBody>
      </p:sp>
      <p:graphicFrame>
        <p:nvGraphicFramePr>
          <p:cNvPr id="5" name="Content Placeholder 2">
            <a:extLst>
              <a:ext uri="{FF2B5EF4-FFF2-40B4-BE49-F238E27FC236}">
                <a16:creationId xmlns:a16="http://schemas.microsoft.com/office/drawing/2014/main" id="{D9739910-06FB-449A-AC90-A0186BF5E51C}"/>
              </a:ext>
            </a:extLst>
          </p:cNvPr>
          <p:cNvGraphicFramePr>
            <a:graphicFrameLocks noGrp="1"/>
          </p:cNvGraphicFramePr>
          <p:nvPr>
            <p:ph idx="1"/>
            <p:extLst>
              <p:ext uri="{D42A27DB-BD31-4B8C-83A1-F6EECF244321}">
                <p14:modId xmlns:p14="http://schemas.microsoft.com/office/powerpoint/2010/main" val="294045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5612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c 2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1D9117-2390-4EBD-B50B-9772FB9D5504}"/>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US" sz="3100" dirty="0">
                <a:solidFill>
                  <a:srgbClr val="FFFFFF"/>
                </a:solidFill>
              </a:rPr>
              <a:t>How Texas Model Went National and Political and Business Interconnectivity Negatively Impacts Public Schools</a:t>
            </a:r>
          </a:p>
        </p:txBody>
      </p:sp>
      <p:sp>
        <p:nvSpPr>
          <p:cNvPr id="26" name="Rectangle: Rounded Corners 25">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D65FEB4-D0AB-4CCD-ADC1-84846A0B7B1A}"/>
              </a:ext>
            </a:extLst>
          </p:cNvPr>
          <p:cNvGraphicFramePr>
            <a:graphicFrameLocks noGrp="1"/>
          </p:cNvGraphicFramePr>
          <p:nvPr>
            <p:ph idx="1"/>
            <p:extLst>
              <p:ext uri="{D42A27DB-BD31-4B8C-83A1-F6EECF244321}">
                <p14:modId xmlns:p14="http://schemas.microsoft.com/office/powerpoint/2010/main" val="214851274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03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B7FB0CEB-9A25-4A82-A6ED-BC7C3466E040}"/>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Expert Opinion that No One Obviously Heard!!!</a:t>
            </a:r>
          </a:p>
        </p:txBody>
      </p:sp>
      <p:sp>
        <p:nvSpPr>
          <p:cNvPr id="3" name="Content Placeholder 2">
            <a:extLst>
              <a:ext uri="{FF2B5EF4-FFF2-40B4-BE49-F238E27FC236}">
                <a16:creationId xmlns:a16="http://schemas.microsoft.com/office/drawing/2014/main" id="{6AD00B7E-87D7-45AE-9A60-57DF8854FA08}"/>
              </a:ext>
            </a:extLst>
          </p:cNvPr>
          <p:cNvSpPr>
            <a:spLocks noGrp="1"/>
          </p:cNvSpPr>
          <p:nvPr>
            <p:ph idx="1"/>
          </p:nvPr>
        </p:nvSpPr>
        <p:spPr>
          <a:xfrm>
            <a:off x="6464410" y="841247"/>
            <a:ext cx="4484536" cy="5340097"/>
          </a:xfrm>
        </p:spPr>
        <p:txBody>
          <a:bodyPr anchor="ctr">
            <a:normAutofit/>
          </a:bodyPr>
          <a:lstStyle/>
          <a:p>
            <a:pPr marL="0" indent="0">
              <a:buNone/>
            </a:pPr>
            <a:r>
              <a:rPr lang="en-US" sz="1800" dirty="0">
                <a:solidFill>
                  <a:schemeClr val="tx2"/>
                </a:solidFill>
              </a:rPr>
              <a:t>“</a:t>
            </a:r>
            <a:r>
              <a:rPr lang="en-US" dirty="0">
                <a:solidFill>
                  <a:schemeClr val="tx2"/>
                </a:solidFill>
              </a:rPr>
              <a:t>The consequences of … test for Black and Hispanic students are clearly criminal from an educational point of view. It remains to be seen whether they are criminal under the U.S. Constitution” (McNeil, 2000, p. 231). It appears to be criminal in the sense that the school to prison pipeline is reality for minority students, especially minority males.</a:t>
            </a:r>
          </a:p>
        </p:txBody>
      </p:sp>
    </p:spTree>
    <p:extLst>
      <p:ext uri="{BB962C8B-B14F-4D97-AF65-F5344CB8AC3E}">
        <p14:creationId xmlns:p14="http://schemas.microsoft.com/office/powerpoint/2010/main" val="279998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3DFFC8-BFFD-465C-BEEF-3978DAF52FA0}"/>
              </a:ext>
            </a:extLst>
          </p:cNvPr>
          <p:cNvSpPr>
            <a:spLocks noGrp="1"/>
          </p:cNvSpPr>
          <p:nvPr>
            <p:ph type="title"/>
          </p:nvPr>
        </p:nvSpPr>
        <p:spPr>
          <a:xfrm>
            <a:off x="838200" y="643467"/>
            <a:ext cx="2951205" cy="5571066"/>
          </a:xfrm>
        </p:spPr>
        <p:txBody>
          <a:bodyPr>
            <a:normAutofit/>
          </a:bodyPr>
          <a:lstStyle/>
          <a:p>
            <a:br>
              <a:rPr lang="en-US" sz="3700" dirty="0">
                <a:solidFill>
                  <a:srgbClr val="FFFFFF"/>
                </a:solidFill>
              </a:rPr>
            </a:br>
            <a:r>
              <a:rPr lang="en-US" sz="3700" dirty="0">
                <a:solidFill>
                  <a:srgbClr val="FFFFFF"/>
                </a:solidFill>
              </a:rPr>
              <a:t>Washington State’s Assessment Picture</a:t>
            </a:r>
            <a:br>
              <a:rPr lang="en-US" sz="3700" dirty="0">
                <a:solidFill>
                  <a:srgbClr val="FFFFFF"/>
                </a:solidFill>
              </a:rPr>
            </a:br>
            <a:r>
              <a:rPr lang="en-US" sz="3700" dirty="0">
                <a:solidFill>
                  <a:srgbClr val="FFFFFF"/>
                </a:solidFill>
              </a:rPr>
              <a:t>Control Shift From Local to State to Federally</a:t>
            </a:r>
            <a:br>
              <a:rPr lang="en-US" sz="3700" dirty="0">
                <a:solidFill>
                  <a:srgbClr val="FFFFFF"/>
                </a:solidFill>
              </a:rPr>
            </a:br>
            <a:endParaRPr lang="en-US" sz="3700" dirty="0">
              <a:solidFill>
                <a:srgbClr val="FFFFFF"/>
              </a:solidFill>
            </a:endParaRPr>
          </a:p>
        </p:txBody>
      </p:sp>
      <p:sp>
        <p:nvSpPr>
          <p:cNvPr id="22" name="Rectangle: Rounded Corners 21">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2">
            <a:extLst>
              <a:ext uri="{FF2B5EF4-FFF2-40B4-BE49-F238E27FC236}">
                <a16:creationId xmlns:a16="http://schemas.microsoft.com/office/drawing/2014/main" id="{8E0F6704-23FA-49CA-8A60-EEA498B4BE32}"/>
              </a:ext>
            </a:extLst>
          </p:cNvPr>
          <p:cNvGraphicFramePr>
            <a:graphicFrameLocks noGrp="1"/>
          </p:cNvGraphicFramePr>
          <p:nvPr>
            <p:ph idx="1"/>
            <p:extLst>
              <p:ext uri="{D42A27DB-BD31-4B8C-83A1-F6EECF244321}">
                <p14:modId xmlns:p14="http://schemas.microsoft.com/office/powerpoint/2010/main" val="56948394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486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1649</Words>
  <Application>Microsoft Office PowerPoint</Application>
  <PresentationFormat>Widescreen</PresentationFormat>
  <Paragraphs>143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Stop Reforming and Start Transforming Public Education to Finally Close the Achievement Gap</vt:lpstr>
      <vt:lpstr>The Reforming Of Education</vt:lpstr>
      <vt:lpstr>The Educational Global Measuring Sticks (Large Scale Assessments)</vt:lpstr>
      <vt:lpstr>United State Reaction to Results of Global Educational Comparison</vt:lpstr>
      <vt:lpstr>1980s Reform Changes the Landscape </vt:lpstr>
      <vt:lpstr>1980s Education Reform, NCLB, RTTT, to ESSA</vt:lpstr>
      <vt:lpstr>How Texas Model Went National and Political and Business Interconnectivity Negatively Impacts Public Schools</vt:lpstr>
      <vt:lpstr>Expert Opinion that No One Obviously Heard!!!</vt:lpstr>
      <vt:lpstr> Washington State’s Assessment Picture Control Shift From Local to State to Federally </vt:lpstr>
      <vt:lpstr>Federal Assessment Takeover Reinforces Hegemony</vt:lpstr>
      <vt:lpstr>Narrowing of Curriculum </vt:lpstr>
      <vt:lpstr>Washington State Report Card</vt:lpstr>
      <vt:lpstr>Transforming Our Practices so All Kids Can Beat the Odds and Turn Their Life Around </vt:lpstr>
      <vt:lpstr>Carter G. Woodson Called for Culturally Responsive Instructions in 1930s </vt:lpstr>
      <vt:lpstr>State Reforms Discipline Policy to Address Disparity in Disciplining Minority Boys</vt:lpstr>
      <vt:lpstr>We Transform our Classroom Management </vt:lpstr>
      <vt:lpstr>Three True Stories</vt:lpstr>
      <vt:lpstr>Don’t Get Frustrated Get to Teaching</vt:lpstr>
      <vt:lpstr>Teachable Moments Instead of Punitive Consequences </vt:lpstr>
      <vt:lpstr>State and District Adopt Social Emotional Learning</vt:lpstr>
      <vt:lpstr>Figure Out Your Students Needs</vt:lpstr>
      <vt:lpstr>What Being Poor Does to Kids’ Brain and What Schools Can Do About It (Jensen, 2009)</vt:lpstr>
      <vt:lpstr>What can we Teach (J. p. 17)</vt:lpstr>
      <vt:lpstr>District Initiates Diversity and Inclusion Teams to Address Achievement Gap</vt:lpstr>
      <vt:lpstr>Critical Pedagogy in Classroom</vt:lpstr>
      <vt:lpstr>What Those It Look Like</vt:lpstr>
      <vt:lpstr>Are We Multicultural?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Reforming and Start Transforming Public Education to Finally Close the Achievement Gap</dc:title>
  <dc:creator>ANDRE STOUT</dc:creator>
  <cp:lastModifiedBy>ANDRE STOUT</cp:lastModifiedBy>
  <cp:revision>6</cp:revision>
  <dcterms:created xsi:type="dcterms:W3CDTF">2021-03-19T04:27:01Z</dcterms:created>
  <dcterms:modified xsi:type="dcterms:W3CDTF">2021-03-20T14:46:45Z</dcterms:modified>
</cp:coreProperties>
</file>